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7908B-8C4C-74E3-EE3B-BACD49BB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687855-4C5B-9BAC-2F63-6B5AA472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6FB4-3B26-41B3-95F5-83EF26B0F2B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141A5C-23B4-D153-2CD7-EF0D8BC5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91631A-71B5-2BED-255B-5A16691F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A6FB1-CE6F-428B-BE88-E7100D9FE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BC822-5416-9984-F6D9-9CC44428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27B381-E8E2-0783-8522-70158999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B24CD-DE74-EF5C-D092-090D7E8A6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6FB4-3B26-41B3-95F5-83EF26B0F2B8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3D1B6-13AD-8F8E-B965-75C6B3E0D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9F04F-432E-E725-2BBE-31C8C2CAA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6FB1-CE6F-428B-BE88-E7100D9FE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8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1ED767-60E4-3BBF-2AFD-76D64985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нос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EA70D-78CC-6CB1-F043-87F877548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E37144-5CB4-1F0A-48FF-342C4133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Чем необычна повесть? Почему она заслужила настолько разные оценки современников?</a:t>
            </a:r>
            <a:endParaRPr lang="ru-RU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327A9-B270-435A-3D73-00763F15A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1D7776-5270-7CA8-AD40-EBC089B1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значит нос для человека?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87958-AFB4-CE63-B709-22A40DD7D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CE2A4E-1FA9-D6C8-078C-A46D4169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значит нос для цирюльника Ивана Яковлевича? Для майора Ковалёва?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5B2EE-BC18-156A-5946-63E9D1729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951007-5ECE-DA1E-62F7-C2606FED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Кто такой Ковалев?</a:t>
            </a:r>
            <a:br>
              <a:rPr lang="ru-RU" sz="2800"/>
            </a:br>
            <a:r>
              <a:rPr lang="ru-RU" sz="2800"/>
              <a:t>С какой целью Ковалев приехал в Петербург?</a:t>
            </a:r>
            <a:br>
              <a:rPr lang="ru-RU" sz="2800"/>
            </a:br>
            <a:r>
              <a:rPr lang="ru-RU" sz="2800"/>
              <a:t>Зачем Ковалев каждый день прохаживался по Невскому проспекту и наносил визиты своим знакомым?</a:t>
            </a:r>
            <a:br>
              <a:rPr lang="ru-RU" sz="2800"/>
            </a:br>
            <a:r>
              <a:rPr lang="ru-RU" sz="2800"/>
              <a:t>Почему, будучи коллежским асессором, он называет себя майором?</a:t>
            </a:r>
            <a:br>
              <a:rPr lang="ru-RU" sz="2800"/>
            </a:br>
            <a:br>
              <a:rPr lang="ru-RU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71905-7AD0-AD14-F089-4E2E741AB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0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840895-1CE2-CDE6-CD77-4FEF34A2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 кому Ковалёв обращается за помощью в поисках носа? Кого Гоголь высмеивает в этом происшествии?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65DA5-472C-31CF-B69F-BBA985189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745C95-DA53-95DE-0205-0FFC5CE7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и почему изменяется нос?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C5E44-881B-0D9E-FF12-393F04300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8A48CC-0EA2-DFEE-D1EB-801CEB97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нос возвращается на своё место? Изменяется ли жизнь майора Ковалёва?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20749-5F8D-9755-1224-1DCB4086A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8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нос</vt:lpstr>
      <vt:lpstr>Чем необычна повесть? Почему она заслужила настолько разные оценки современников?</vt:lpstr>
      <vt:lpstr>Что значит нос для человека?</vt:lpstr>
      <vt:lpstr>Что значит нос для цирюльника Ивана Яковлевича? Для майора Ковалёва?</vt:lpstr>
      <vt:lpstr>Кто такой Ковалев? С какой целью Ковалев приехал в Петербург? Зачем Ковалев каждый день прохаживался по Невскому проспекту и наносил визиты своим знакомым? Почему, будучи коллежским асессором, он называет себя майором?  </vt:lpstr>
      <vt:lpstr>К кому Ковалёв обращается за помощью в поисках носа? Кого Гоголь высмеивает в этом происшествии?</vt:lpstr>
      <vt:lpstr>Как и почему изменяется нос?</vt:lpstr>
      <vt:lpstr>Как нос возвращается на своё место? Изменяется ли жизнь майора Ковалёва?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Путова</dc:creator>
  <cp:lastModifiedBy>Юлия Путова</cp:lastModifiedBy>
  <cp:revision>1</cp:revision>
  <dcterms:created xsi:type="dcterms:W3CDTF">2024-12-05T17:11:44Z</dcterms:created>
  <dcterms:modified xsi:type="dcterms:W3CDTF">2024-12-05T17:11:44Z</dcterms:modified>
</cp:coreProperties>
</file>