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08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12.10.2017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12.10.2017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12.10.2017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428604"/>
            <a:ext cx="8458200" cy="1470025"/>
          </a:xfrm>
        </p:spPr>
        <p:txBody>
          <a:bodyPr/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dirty="0" smtClean="0"/>
              <a:t>Нобелевские </a:t>
            </a:r>
            <a:r>
              <a:rPr lang="ru-RU" dirty="0" smtClean="0"/>
              <a:t>премии.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009572" y="4214818"/>
            <a:ext cx="2134428" cy="1752600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Работу выполнила</a:t>
            </a:r>
          </a:p>
          <a:p>
            <a:r>
              <a:rPr lang="ru-RU" dirty="0" smtClean="0"/>
              <a:t>ученица 7 класса:</a:t>
            </a:r>
          </a:p>
          <a:p>
            <a:r>
              <a:rPr lang="ru-RU" dirty="0" smtClean="0"/>
              <a:t>Колосок Арина.</a:t>
            </a:r>
            <a:endParaRPr lang="ru-RU" dirty="0"/>
          </a:p>
        </p:txBody>
      </p:sp>
      <p:pic>
        <p:nvPicPr>
          <p:cNvPr id="5" name="Рисунок 4" descr="Nobel_Prize_medal_mainj.p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034" y="2428868"/>
            <a:ext cx="4139952" cy="413995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Спасибо за внимание!</a:t>
            </a:r>
            <a:endParaRPr lang="ru-RU" dirty="0"/>
          </a:p>
        </p:txBody>
      </p:sp>
      <p:pic>
        <p:nvPicPr>
          <p:cNvPr id="4" name="Содержимое 3" descr="uychenaya-sova-kartinki-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23728" y="1484784"/>
            <a:ext cx="4993074" cy="5109871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Цель: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Узнать, какие русские писатели получили Нобелевскую премию.</a:t>
            </a:r>
            <a:endParaRPr lang="ru-RU" dirty="0"/>
          </a:p>
        </p:txBody>
      </p:sp>
      <p:pic>
        <p:nvPicPr>
          <p:cNvPr id="5" name="Рисунок 4" descr="sm_full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44208" y="4077072"/>
            <a:ext cx="2290564" cy="248144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589240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/>
              <a:t>Медаль, вручаемая лауреату Нобелевской премии.</a:t>
            </a:r>
            <a:endParaRPr lang="ru-RU" sz="2400" dirty="0"/>
          </a:p>
        </p:txBody>
      </p:sp>
      <p:pic>
        <p:nvPicPr>
          <p:cNvPr id="4" name="Содержимое 3" descr="Nobel_Prize_Medal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1268760"/>
            <a:ext cx="8229600" cy="4186809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5589240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/>
              <a:t>Здание Шведской Академии.</a:t>
            </a:r>
            <a:endParaRPr lang="ru-RU" sz="2400" dirty="0"/>
          </a:p>
        </p:txBody>
      </p:sp>
      <p:pic>
        <p:nvPicPr>
          <p:cNvPr id="4" name="Содержимое 3" descr="Svenska-Akademie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03648" y="1052736"/>
            <a:ext cx="6345202" cy="4518124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5791200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Фото: Иван Бунин</a:t>
            </a:r>
            <a:endParaRPr lang="ru-RU" sz="2800" dirty="0"/>
          </a:p>
        </p:txBody>
      </p:sp>
      <p:pic>
        <p:nvPicPr>
          <p:cNvPr id="4" name="Содержимое 3" descr="Ivan_buni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15616" y="980728"/>
            <a:ext cx="7056784" cy="4768097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589240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Фото: Борис Пастернак</a:t>
            </a:r>
            <a:endParaRPr lang="ru-RU" sz="2800" dirty="0"/>
          </a:p>
        </p:txBody>
      </p:sp>
      <p:pic>
        <p:nvPicPr>
          <p:cNvPr id="4" name="Содержимое 3" descr="pastrnak_bori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03648" y="764704"/>
            <a:ext cx="6498085" cy="4786536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791200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Фото: Михаил Шолохов</a:t>
            </a:r>
            <a:endParaRPr lang="ru-RU" sz="2800" dirty="0"/>
          </a:p>
        </p:txBody>
      </p:sp>
      <p:pic>
        <p:nvPicPr>
          <p:cNvPr id="4" name="Содержимое 3" descr="sholohov_mikhail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15616" y="980728"/>
            <a:ext cx="7056784" cy="4587656"/>
          </a:xfrm>
          <a:prstGeom prst="rect">
            <a:avLst/>
          </a:prstGeom>
          <a:solidFill>
            <a:srgbClr val="000000">
              <a:shade val="95000"/>
            </a:srgbClr>
          </a:solidFill>
          <a:ln w="444500" cap="sq">
            <a:solidFill>
              <a:srgbClr val="000000"/>
            </a:solidFill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589240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Фото: Александр Солженицын</a:t>
            </a:r>
            <a:endParaRPr lang="ru-RU" sz="2800" dirty="0"/>
          </a:p>
        </p:txBody>
      </p:sp>
      <p:pic>
        <p:nvPicPr>
          <p:cNvPr id="4" name="Содержимое 3" descr="solzhenitsyn_alek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27584" y="764704"/>
            <a:ext cx="7404548" cy="4738911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791200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Фото: Иосиф Бродский</a:t>
            </a:r>
            <a:endParaRPr lang="ru-RU" sz="2800" dirty="0"/>
          </a:p>
        </p:txBody>
      </p:sp>
      <p:pic>
        <p:nvPicPr>
          <p:cNvPr id="4" name="Содержимое 3" descr="brodskiy_iosif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71600" y="764704"/>
            <a:ext cx="7344816" cy="488603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</TotalTime>
  <Words>55</Words>
  <Application>Microsoft Office PowerPoint</Application>
  <PresentationFormat>Экран (4:3)</PresentationFormat>
  <Paragraphs>14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Городская</vt:lpstr>
      <vt:lpstr>  Нобелевские премии.</vt:lpstr>
      <vt:lpstr>Цель:</vt:lpstr>
      <vt:lpstr>Медаль, вручаемая лауреату Нобелевской премии.</vt:lpstr>
      <vt:lpstr>Здание Шведской Академии.</vt:lpstr>
      <vt:lpstr>Фото: Иван Бунин</vt:lpstr>
      <vt:lpstr>Фото: Борис Пастернак</vt:lpstr>
      <vt:lpstr>Фото: Михаил Шолохов</vt:lpstr>
      <vt:lpstr>Фото: Александр Солженицын</vt:lpstr>
      <vt:lpstr>Фото: Иосиф Бродский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Русские писатели – лауряты Нобелевской премии.</dc:title>
  <dc:creator>Арина Колосок</dc:creator>
  <cp:lastModifiedBy>User</cp:lastModifiedBy>
  <cp:revision>3</cp:revision>
  <dcterms:created xsi:type="dcterms:W3CDTF">2017-08-25T11:15:59Z</dcterms:created>
  <dcterms:modified xsi:type="dcterms:W3CDTF">2017-10-12T07:44:13Z</dcterms:modified>
</cp:coreProperties>
</file>