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63" r:id="rId5"/>
    <p:sldId id="265" r:id="rId6"/>
    <p:sldId id="266" r:id="rId7"/>
    <p:sldId id="260" r:id="rId8"/>
    <p:sldId id="261" r:id="rId9"/>
    <p:sldId id="267" r:id="rId10"/>
    <p:sldId id="264" r:id="rId11"/>
  </p:sldIdLst>
  <p:sldSz cx="12192000" cy="6858000"/>
  <p:notesSz cx="6858000" cy="9144000"/>
  <p:defaultTextStyle>
    <a:defPPr lvl="0">
      <a:defRPr lang="ru-RU"/>
    </a:defPPr>
    <a:lvl1pPr marL="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90"/>
      </p:cViewPr>
      <p:guideLst>
        <p:guide orient="horz" pos="2160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21F00-7D4D-1973-3F32-DA7CCF43ED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75CDEA-864E-0F45-B535-C5E80BBD0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601D0B-AE38-0B54-1A64-3611F7F70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31A188-B646-A88E-02EE-8A1FE7D27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E6398B-0E39-3D7E-E527-0AF507F14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2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78702D-8E7C-95A4-9652-24B7B3CC5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0113EE-A094-4A03-5FCB-018AC283E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B1AFF4-5181-F313-B991-C250249C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16210F-D7C9-62E6-4BC8-31F32616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5706BC-EEB5-9AD3-F3D8-5B80256D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42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8DD05A-ED76-DF3A-BA86-DE2805C09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3D005E-C92D-8D48-3085-FBE76CB6C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32DAD6-156C-2DEA-82F0-E1D2844A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3BB09-2637-9EFA-D846-2073F8BF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0CD05B-E6DF-C270-5FED-0FC076F7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864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2C02B-299D-817D-B186-0E903835C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BCAC4F-5D14-FBCC-56EF-E06ACF6FF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B6EF66-6C70-8718-2EAE-A368139E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08E203-FD93-C526-3DD3-292F16C9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D5D035-B988-B3A3-3174-3D91A278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7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E99C9-D333-2BE6-4949-C3C82275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778CE-2689-750D-36BA-38A8AAC46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44977D-58D0-443C-686C-75002591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3B2276-4BCF-15D9-6E5F-5F8AFC52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896038-EDDF-2B77-33A9-D7F6B794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9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A221B6-AD01-E401-8924-A400131F0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02C54B-0EDE-D32D-283D-BBC8E2C48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FB74A6-FD6A-578A-6F6F-B68914B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6D5719-04E7-DDE2-772B-37C6242F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E71E8C-175B-C915-D9DF-6D5D3405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4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6C225-63DF-487C-EC1E-6241DD604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571CB6-3BDE-69B3-D273-2753C95F91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BBB05B-D418-96B5-48DE-1B30F1D09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2605E9-AE60-3F4D-13C0-360995BD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053AAA-AD2B-94F4-AE65-102AFB9A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2CE0F2-2C33-F211-85C9-515B2DAA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38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AD4F8C-A1CA-3EBB-7E75-08CC8146A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6CDA9F-5BC7-AD73-95A3-FB09ECEE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801E88-0AFF-457B-0878-66745F440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2330B36-E1B2-6250-F73F-CECECE882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4D26D18-547B-5F84-699F-A2777DAD0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530929F-3057-2CF2-6A59-2FC74C02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9A7ECC8-422F-F175-6A49-27C95369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150B1E-29BA-448D-B905-45D052D9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48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44A1A-40D4-B253-531B-4300A90C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A2F9C4-C579-3FCB-C518-5097AA1D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FA3D67-F96E-B800-93A8-4C2D704B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903AB7-F30D-C29B-C0F9-2C78DE30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9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3CA9DD-28F0-698D-5EBA-C50B1BD63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BFD269-6A81-EAB9-4FC2-E91631090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506850-BB4B-8A3A-C0EE-FC189330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8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4F813-8300-DB35-FB94-408933FF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A2658D-D9BD-DF48-4708-A2ABEC21A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987743-51EF-1FA5-A238-46EEF1F1F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27F947-E75D-05A3-B497-23FB8771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089FE9-1982-BC30-AE4B-5A4845BE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92E806-E1CE-EE20-1A2C-766FCA60B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47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BFE29-5CA7-8071-DC7E-FF49D4C2D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CBA5C4-16DB-FC35-B021-567BD8BC0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657BE8-2B53-AAD6-B800-52F2FD71B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93ED8B-365E-47A9-6974-4819459B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834D95-FE9D-6D0C-0A0B-85CE1955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49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0C0DC-EDD8-AABC-6030-3D0EDE4D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7F43575-9C06-EFD5-0864-34BD3AACC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E3C0B1-4AB4-B196-6D7F-75A843BCB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264908-6DEE-27A7-5C57-B7B1D994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5A96C4-84C4-BA1F-87F8-7DE70FE1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823B83-CF07-60D1-99FF-04B7C962E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1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279ED-FDAD-00CC-52E4-F088F5EB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44AC50-13C5-A578-E64A-2A630F686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FAEAEB-0E00-B7B3-9DBD-3623A8D4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13CA6C-A90B-9184-6A1A-3EAF873F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65EE9D-48D9-7673-E74D-53A62790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49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749DF77-4B85-02B6-B813-541B5CD5F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E69DBC-2430-25EE-98F6-E446A5021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78D73-B3EA-D583-FFB5-7C8E9D824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26C685-D56E-22E4-89A8-BA1AE85A3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A0F211-03D0-01CA-B89A-2CF09146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02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A659D-CEDD-EBFE-CD58-E23BF8054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DF2CBA-AE86-89D8-7B60-5D0ECC88C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7F5ED0-F15B-1A8C-E8F1-C64F9F11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69B2B7-7AC6-9C0D-90EF-F2C6F88A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551CAF38-7CA8-DD17-AFD5-1481191BA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086548" y="324221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natalya</a:t>
            </a:r>
            <a:r>
              <a:rPr lang="en-US" dirty="0"/>
              <a:t> </a:t>
            </a:r>
            <a:r>
              <a:rPr lang="en-US" dirty="0" err="1"/>
              <a:t>belina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0376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78E7B0-D351-E264-579F-170D6AFD9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58A208-F4A2-D7D6-9B87-8FDEE8F5E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027AAB-F1C5-F77A-E057-95E1EC08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36C428-90EF-C729-B044-A45DBE48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1CBF60-9D42-C864-50BD-DF4A46AF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2512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33613-8CD4-C76E-D01F-3B5F42B2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B8AEEE-F63E-B6A1-8D74-7901EC8E2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A30C18-F00E-F105-28B9-F973555DF4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4B8294-B25B-0203-3604-D955FB3F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C5D25-B120-5BF7-A09B-A4C23EEF5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116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BE8BAD-4B97-46A8-5A29-91A003361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79B22B-5F82-FEB1-6030-F0247E331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18B7AD-C9E3-84AA-2DB8-AEAFBF212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D7244D-CC11-A399-782D-6A1BD17F6D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E9B358-8515-53CE-6147-50695B52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B6E549-AA3E-FC14-8CB9-87D59EED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733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D41D3-9F5C-2A85-5C9A-883C36C8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5E8B37-6F9F-A29C-A20A-1E14C6C0E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F4388D-FB8A-B0C2-DE74-260B39F44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D44C8D-985B-FF84-B859-AEE479943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55B810-A99E-2AFA-7867-84F2A7F65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50804C-BAAF-9D02-DFD7-A61FF06C95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57139ED-FE51-2629-0894-F5E1390A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93B208A-5C69-BA28-28D4-9C463BC05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868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F5D3D-EA58-ED71-5F41-5F25C9F98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8305CBB-944D-BD79-4E6A-FE0A8998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B02F02-FE3E-C8A8-4B25-E73CE58C7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EE759B1-46A6-0B2D-0BCF-0B81C005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32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BA051C9-8507-A0C9-D064-1A6109CC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79DC42-A384-7A2B-7B20-04F1D874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1606F1-39F7-F28B-D571-6951F3F1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37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9FD47-A2FB-14DC-018C-01160FD8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426780-EDB6-BB0F-012A-BEAFEF4E7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C13C83-FB12-C330-C0DE-F3D6E16E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F874B6-D08D-5F96-D661-4DB53C4E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C237B2-3A69-41D5-6B49-4D07D21B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506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2C3026-1B5E-036D-8309-7DBAB9D46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AD6158-6C6C-8F0C-8C2E-AB11E2F0D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F17150-3A1E-82C5-0322-2D83EC0A3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84D144-FC0B-8B35-CCEB-D6170F81C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C86821-9DEA-FE66-CE05-4B0099B0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1755BC-C517-9C74-BD23-668BE401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5406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E1DEE-9D93-7868-3B44-71FD3BD4F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CC3273-6CC6-5BC0-F25D-E6D15C81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89B2E3-F4C7-5E25-130C-88BF15CC1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49D9FB-AD32-BE0D-E59C-BD6F51DF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D598A5-B9F8-3CC1-7879-A454DE31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641C88-B99C-DCA2-4722-B5A7982A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565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D195B-B6FC-B8C9-6307-DC59CA8F8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E6BF19-1BB9-777E-96DC-A4E82AF0E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DDBA0C-12B5-54F1-E52C-63873FBF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85934-358B-005A-2009-451788083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4AD7AC-D6AF-584D-5BDC-E3A478CC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2044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8021587-6F9B-0F65-07FB-5DF58E25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23F9D5-50F3-D436-A8E0-660A874D4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1A0070-EDF5-0D4E-6730-CC6152DA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D828B0-D0F9-E6DF-C1F5-91F7CE15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FCC557-EDB0-DC09-55DB-14B5DDCA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16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EA4ED-E67D-3103-14CB-DFB7A9109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65CCA4-F332-AACB-E426-41F1F1D2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64A6B4-D9F3-4E91-947A-308813DBCF11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BDAEA60-ECF1-D631-5CCF-488AB0FC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natalya belina 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6ACE56B-A228-6AE2-77BA-FE68177D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A9755-2F1B-455D-BE2E-CA88E32FC5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7403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D9687-A177-D252-055A-2888DFBDE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F1A04E3-7E9C-5852-21FD-E1A0120D93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natalya belina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99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E9FF1-6637-729E-C697-8057D04BE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126039-AB41-D32E-7756-317A2FC107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9D6149-922C-FDD2-B69A-55165DED1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3FE14E-16A1-9F68-BCBB-9A18B964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F5E814-E5AC-2D88-FF27-C6589867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F62346-1ACA-1A38-775B-E4BA6B335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10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5076C-D86D-4152-7B60-CB477BFBE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FBF8CB-878A-3E8D-F237-57AF1B81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871020-6E49-AA68-9A09-F412A16D1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5F766BE-9885-54A5-6D35-03B321848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A62BF67-CA3C-64B5-0483-09145017F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BD9595-A02C-8A63-B48D-FC2566CA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369B36A-422C-D98E-1F48-D690C7B7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9C1547-C248-E279-9E20-AB19E527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3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A9E1D-F695-B187-95F5-A6683EC06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F47EAC-998C-5F5E-9E49-0B66679F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CABEA3-8EA0-B05F-6037-335A9A7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22DBB8-7DF5-B0BF-468A-06604A4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2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0856B8-00B6-DC9B-9671-03B7A1756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05D685F-3C90-CF54-523B-699FBA548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FDFE54-B65E-3CD7-D264-C680A7FB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25EFC4-01F1-31D4-0980-2209695A4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4B1495-78F7-D820-122B-EE0469F11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47FC8F-868D-990C-D976-9D8226A42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67938B-8DF7-FED3-AF75-CB844B16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4C7708-6219-F6FD-6F43-CB003467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76FA66-8573-E374-8E5C-68F5B1FF1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9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DE6F7-7FA7-A518-80DA-3ED7838DA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CF09AA-ADEB-AB0C-9ABA-51634969B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9FEE24-B5E1-70C3-429E-06E6C11ED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013B3E-19BA-26EC-A9D3-4FAE3FC3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ED3791-33DB-597C-CA12-23BAA286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42F333-CB4E-2FE3-0020-8AF7393F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12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D27E5-55A8-D95A-4500-6366019B3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22F284-70D5-DAC9-3BBA-6CECC1229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D03640-9C52-A4DF-A675-02161DE5BF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B78D-C153-4326-95F2-6FBE85450987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7A9DE4-89B9-6E5E-6DD7-840A219306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7EC1E-3449-55DF-B465-073912959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1143D-A67D-4FA5-9D77-B878DA260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5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C690E-21B4-BE54-9689-A96E93D07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A028F2-8F2E-9544-3C99-FF21BFFFD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DF69CA-2057-DD56-B665-A2DD28491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BEF34-A914-4F70-94B3-220BE45CA79E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BAC3E-AFA2-CAE9-330D-F856947B70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10A20C-CD3A-B9D9-6B52-258CDA1AF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87E4-5796-4C9E-B484-19C5BEDF8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6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AB8440-181D-F5AC-8EF7-DD3E926A3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939065" y="324221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natalya</a:t>
            </a:r>
            <a:r>
              <a:rPr lang="en-US" dirty="0"/>
              <a:t> </a:t>
            </a:r>
            <a:r>
              <a:rPr lang="en-US" dirty="0" err="1"/>
              <a:t>belina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12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.jpg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6.svg"/><Relationship Id="rId5" Type="http://schemas.openxmlformats.org/officeDocument/2006/relationships/image" Target="../media/image11.sv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.jpg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6.svg"/><Relationship Id="rId5" Type="http://schemas.openxmlformats.org/officeDocument/2006/relationships/image" Target="../media/image11.sv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1.jpg"/><Relationship Id="rId7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9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jpg"/><Relationship Id="rId7" Type="http://schemas.openxmlformats.org/officeDocument/2006/relationships/image" Target="../media/image6.sv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10" Type="http://schemas.openxmlformats.org/officeDocument/2006/relationships/image" Target="../media/image4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5.svg"/><Relationship Id="rId10" Type="http://schemas.openxmlformats.org/officeDocument/2006/relationships/image" Target="../media/image6.svg"/><Relationship Id="rId4" Type="http://schemas.openxmlformats.org/officeDocument/2006/relationships/image" Target="../media/image14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Неизвестный">
            <a:extLst>
              <a:ext uri="{FF2B5EF4-FFF2-40B4-BE49-F238E27FC236}">
                <a16:creationId xmlns:a16="http://schemas.microsoft.com/office/drawing/2014/main" id="{46B10A0C-A5F2-FCE9-1AFD-838B971EDE8E}"/>
              </a:ext>
            </a:extLst>
          </p:cNvPr>
          <p:cNvGrpSpPr/>
          <p:nvPr/>
        </p:nvGrpSpPr>
        <p:grpSpPr>
          <a:xfrm>
            <a:off x="1509086" y="1512267"/>
            <a:ext cx="3420000" cy="4500000"/>
            <a:chOff x="6415729" y="1386450"/>
            <a:chExt cx="3420000" cy="4500000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C558CC03-D849-3104-58F6-E1113AC449D9}"/>
                </a:ext>
              </a:extLst>
            </p:cNvPr>
            <p:cNvSpPr/>
            <p:nvPr/>
          </p:nvSpPr>
          <p:spPr>
            <a:xfrm>
              <a:off x="6415729" y="1386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398EAE41-F86C-A5D7-B87B-5233292145FE}"/>
                </a:ext>
              </a:extLst>
            </p:cNvPr>
            <p:cNvSpPr/>
            <p:nvPr/>
          </p:nvSpPr>
          <p:spPr>
            <a:xfrm>
              <a:off x="6715397" y="1769844"/>
              <a:ext cx="2820664" cy="3733212"/>
            </a:xfrm>
            <a:prstGeom prst="roundRect">
              <a:avLst>
                <a:gd name="adj" fmla="val 8358"/>
              </a:avLst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6F9C5A05-C34E-1799-FC79-0A0C77BA7ECA}"/>
                </a:ext>
              </a:extLst>
            </p:cNvPr>
            <p:cNvSpPr/>
            <p:nvPr/>
          </p:nvSpPr>
          <p:spPr>
            <a:xfrm>
              <a:off x="9066134" y="5031594"/>
              <a:ext cx="568248" cy="568248"/>
            </a:xfrm>
            <a:prstGeom prst="ellipse">
              <a:avLst/>
            </a:prstGeom>
            <a:solidFill>
              <a:schemeClr val="bg1"/>
            </a:solidFill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 descr="Флажок со сплошной заливкой">
              <a:extLst>
                <a:ext uri="{FF2B5EF4-FFF2-40B4-BE49-F238E27FC236}">
                  <a16:creationId xmlns:a16="http://schemas.microsoft.com/office/drawing/2014/main" id="{227D8AB1-9146-7FF5-A844-FF771087A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9066134" y="5031594"/>
              <a:ext cx="568248" cy="568248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5849A14-D56B-D14E-4867-7A8F34C748B0}"/>
                </a:ext>
              </a:extLst>
            </p:cNvPr>
            <p:cNvSpPr txBox="1"/>
            <p:nvPr/>
          </p:nvSpPr>
          <p:spPr>
            <a:xfrm>
              <a:off x="7055564" y="1805669"/>
              <a:ext cx="2140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Абонемент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08A003C-F395-4203-3604-56FD47292D18}"/>
                </a:ext>
              </a:extLst>
            </p:cNvPr>
            <p:cNvSpPr txBox="1"/>
            <p:nvPr/>
          </p:nvSpPr>
          <p:spPr>
            <a:xfrm>
              <a:off x="6706161" y="2244065"/>
              <a:ext cx="2829900" cy="2970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1. 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Документ, удостоверяющий право на регулярное обслуживание, пользование чем-л.: </a:t>
              </a: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купить абонемент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2. </a:t>
              </a: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Разг.</a:t>
              </a:r>
              <a:r>
                <a:rPr kumimoji="0" lang="ru-RU" sz="1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 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Отдел библиотеки, который обслуживает читателей: </a:t>
              </a: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работать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на абонементе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EF470B9D-0CAC-F1CA-BFEE-E692EB7DD138}"/>
                </a:ext>
              </a:extLst>
            </p:cNvPr>
            <p:cNvCxnSpPr>
              <a:cxnSpLocks/>
            </p:cNvCxnSpPr>
            <p:nvPr/>
          </p:nvCxnSpPr>
          <p:spPr>
            <a:xfrm>
              <a:off x="6811279" y="2254533"/>
              <a:ext cx="2628900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Внешний">
            <a:extLst>
              <a:ext uri="{FF2B5EF4-FFF2-40B4-BE49-F238E27FC236}">
                <a16:creationId xmlns:a16="http://schemas.microsoft.com/office/drawing/2014/main" id="{84163D75-13E9-9F7A-F1D0-3CE49A45C62D}"/>
              </a:ext>
            </a:extLst>
          </p:cNvPr>
          <p:cNvGrpSpPr/>
          <p:nvPr/>
        </p:nvGrpSpPr>
        <p:grpSpPr>
          <a:xfrm>
            <a:off x="1509086" y="1512267"/>
            <a:ext cx="3420000" cy="4500000"/>
            <a:chOff x="2155999" y="1550797"/>
            <a:chExt cx="3420000" cy="4500000"/>
          </a:xfrm>
        </p:grpSpPr>
        <p:sp>
          <p:nvSpPr>
            <p:cNvPr id="34" name="Прямоугольник: скругленные углы 33">
              <a:extLst>
                <a:ext uri="{FF2B5EF4-FFF2-40B4-BE49-F238E27FC236}">
                  <a16:creationId xmlns:a16="http://schemas.microsoft.com/office/drawing/2014/main" id="{A854DE89-40F6-E1E1-41D0-CA8FE2E7F3DD}"/>
                </a:ext>
              </a:extLst>
            </p:cNvPr>
            <p:cNvSpPr/>
            <p:nvPr/>
          </p:nvSpPr>
          <p:spPr>
            <a:xfrm>
              <a:off x="2155999" y="1550797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5B9132C9-3218-292B-5467-CD21B7DF7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577037" y="2841884"/>
              <a:ext cx="2447771" cy="1918440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EAC4D7B-9077-557A-E546-A15D47E1C50A}"/>
                </a:ext>
              </a:extLst>
            </p:cNvPr>
            <p:cNvSpPr txBox="1"/>
            <p:nvPr/>
          </p:nvSpPr>
          <p:spPr>
            <a:xfrm>
              <a:off x="2832778" y="5273992"/>
              <a:ext cx="20697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абонемент</a:t>
              </a:r>
            </a:p>
          </p:txBody>
        </p:sp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24793525-2B18-D50C-C80E-A71AA08740EB}"/>
                </a:ext>
              </a:extLst>
            </p:cNvPr>
            <p:cNvGrpSpPr/>
            <p:nvPr/>
          </p:nvGrpSpPr>
          <p:grpSpPr>
            <a:xfrm>
              <a:off x="2455769" y="1809234"/>
              <a:ext cx="568248" cy="568248"/>
              <a:chOff x="755070" y="1871329"/>
              <a:chExt cx="568248" cy="568248"/>
            </a:xfrm>
          </p:grpSpPr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8AC1B1A0-2587-1EDD-82F5-B81A4B827367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16" name="Рисунок 15" descr="Вопросительный знак со сплошной заливкой">
                <a:extLst>
                  <a:ext uri="{FF2B5EF4-FFF2-40B4-BE49-F238E27FC236}">
                    <a16:creationId xmlns:a16="http://schemas.microsoft.com/office/drawing/2014/main" id="{652492E7-71CD-84B1-8906-63066DAF28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0F507D54-1E88-F0B1-8F28-601ADBAAA05F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Неизвестный">
            <a:extLst>
              <a:ext uri="{FF2B5EF4-FFF2-40B4-BE49-F238E27FC236}">
                <a16:creationId xmlns:a16="http://schemas.microsoft.com/office/drawing/2014/main" id="{6D39FFAC-CF73-5BC0-9C98-FB9A65E805F9}"/>
              </a:ext>
            </a:extLst>
          </p:cNvPr>
          <p:cNvGrpSpPr/>
          <p:nvPr/>
        </p:nvGrpSpPr>
        <p:grpSpPr>
          <a:xfrm>
            <a:off x="7270335" y="1514584"/>
            <a:ext cx="3420000" cy="4500000"/>
            <a:chOff x="6415729" y="1386450"/>
            <a:chExt cx="3420000" cy="4500000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EE29D6F7-E035-763B-0F82-B3544CE38BCA}"/>
                </a:ext>
              </a:extLst>
            </p:cNvPr>
            <p:cNvSpPr/>
            <p:nvPr/>
          </p:nvSpPr>
          <p:spPr>
            <a:xfrm>
              <a:off x="6415729" y="1386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5EB0F3E7-5F56-8373-895D-97869295FC7E}"/>
                </a:ext>
              </a:extLst>
            </p:cNvPr>
            <p:cNvSpPr/>
            <p:nvPr/>
          </p:nvSpPr>
          <p:spPr>
            <a:xfrm>
              <a:off x="6715397" y="1769844"/>
              <a:ext cx="2820664" cy="3733212"/>
            </a:xfrm>
            <a:prstGeom prst="roundRect">
              <a:avLst>
                <a:gd name="adj" fmla="val 8358"/>
              </a:avLst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2C4181EC-4BE6-3D47-C35F-7D86882B55F6}"/>
                </a:ext>
              </a:extLst>
            </p:cNvPr>
            <p:cNvSpPr/>
            <p:nvPr/>
          </p:nvSpPr>
          <p:spPr>
            <a:xfrm>
              <a:off x="9066134" y="5031594"/>
              <a:ext cx="568248" cy="568248"/>
            </a:xfrm>
            <a:prstGeom prst="ellipse">
              <a:avLst/>
            </a:prstGeom>
            <a:solidFill>
              <a:schemeClr val="bg1"/>
            </a:solidFill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Рисунок 8" descr="Флажок со сплошной заливкой">
              <a:extLst>
                <a:ext uri="{FF2B5EF4-FFF2-40B4-BE49-F238E27FC236}">
                  <a16:creationId xmlns:a16="http://schemas.microsoft.com/office/drawing/2014/main" id="{3E18DFF4-F313-4C97-973E-C0494FDDF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9066134" y="5031594"/>
              <a:ext cx="568248" cy="568248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6B090B-B032-07AF-6BA5-A81D3C119EF4}"/>
                </a:ext>
              </a:extLst>
            </p:cNvPr>
            <p:cNvSpPr txBox="1"/>
            <p:nvPr/>
          </p:nvSpPr>
          <p:spPr>
            <a:xfrm>
              <a:off x="7286469" y="1822040"/>
              <a:ext cx="1681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Абонент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5CD2B9-6FE6-4E2B-7005-F58B518C4F7A}"/>
                </a:ext>
              </a:extLst>
            </p:cNvPr>
            <p:cNvSpPr txBox="1"/>
            <p:nvPr/>
          </p:nvSpPr>
          <p:spPr>
            <a:xfrm>
              <a:off x="6773571" y="2276812"/>
              <a:ext cx="2724782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Тот, кто пользуется абонементом: </a:t>
              </a: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абонент телефонной сети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</p:txBody>
        </p: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75DF4031-3CB5-350F-9E30-ED16CCFE9902}"/>
                </a:ext>
              </a:extLst>
            </p:cNvPr>
            <p:cNvCxnSpPr>
              <a:cxnSpLocks/>
            </p:cNvCxnSpPr>
            <p:nvPr/>
          </p:nvCxnSpPr>
          <p:spPr>
            <a:xfrm>
              <a:off x="6811279" y="2270713"/>
              <a:ext cx="2628900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Внешний">
            <a:extLst>
              <a:ext uri="{FF2B5EF4-FFF2-40B4-BE49-F238E27FC236}">
                <a16:creationId xmlns:a16="http://schemas.microsoft.com/office/drawing/2014/main" id="{D4CBF0AF-217C-C237-50AE-FC685F023752}"/>
              </a:ext>
            </a:extLst>
          </p:cNvPr>
          <p:cNvGrpSpPr/>
          <p:nvPr/>
        </p:nvGrpSpPr>
        <p:grpSpPr>
          <a:xfrm>
            <a:off x="7270335" y="1514584"/>
            <a:ext cx="3420000" cy="4500000"/>
            <a:chOff x="2155999" y="1550797"/>
            <a:chExt cx="3420000" cy="4500000"/>
          </a:xfrm>
        </p:grpSpPr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1908C6EC-5EBC-64C2-E541-9FDB328D9305}"/>
                </a:ext>
              </a:extLst>
            </p:cNvPr>
            <p:cNvSpPr/>
            <p:nvPr/>
          </p:nvSpPr>
          <p:spPr>
            <a:xfrm>
              <a:off x="2155999" y="1550797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1C347BDB-B517-EA92-319D-9922BAC0C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637" y="2539619"/>
              <a:ext cx="2188640" cy="2526569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DCC72E-800B-A9FC-1C4A-2D92534AB842}"/>
                </a:ext>
              </a:extLst>
            </p:cNvPr>
            <p:cNvSpPr txBox="1"/>
            <p:nvPr/>
          </p:nvSpPr>
          <p:spPr>
            <a:xfrm>
              <a:off x="3054448" y="5255805"/>
              <a:ext cx="1611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абонент</a:t>
              </a:r>
            </a:p>
          </p:txBody>
        </p: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FD3898BA-3AFB-6FF4-A9CC-17FA868E595A}"/>
                </a:ext>
              </a:extLst>
            </p:cNvPr>
            <p:cNvGrpSpPr/>
            <p:nvPr/>
          </p:nvGrpSpPr>
          <p:grpSpPr>
            <a:xfrm>
              <a:off x="2455769" y="1809234"/>
              <a:ext cx="568248" cy="568248"/>
              <a:chOff x="755070" y="1871329"/>
              <a:chExt cx="568248" cy="568248"/>
            </a:xfrm>
          </p:grpSpPr>
          <p:sp>
            <p:nvSpPr>
              <p:cNvPr id="24" name="Овал 23">
                <a:extLst>
                  <a:ext uri="{FF2B5EF4-FFF2-40B4-BE49-F238E27FC236}">
                    <a16:creationId xmlns:a16="http://schemas.microsoft.com/office/drawing/2014/main" id="{768DCEBB-65AE-D612-51D9-EF926709340B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25" name="Рисунок 24" descr="Вопросительный знак со сплошной заливкой">
                <a:extLst>
                  <a:ext uri="{FF2B5EF4-FFF2-40B4-BE49-F238E27FC236}">
                    <a16:creationId xmlns:a16="http://schemas.microsoft.com/office/drawing/2014/main" id="{11F8A816-480D-235A-9099-DC2C9F8875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C6B40276-36E2-7882-76C1-945A24E0B0F0}"/>
              </a:ext>
            </a:extLst>
          </p:cNvPr>
          <p:cNvSpPr txBox="1"/>
          <p:nvPr/>
        </p:nvSpPr>
        <p:spPr>
          <a:xfrm>
            <a:off x="236644" y="424952"/>
            <a:ext cx="7970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Объясните разницу в значениях паронимов.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DF3113-A258-1218-C446-F5410787C6B4}"/>
              </a:ext>
            </a:extLst>
          </p:cNvPr>
          <p:cNvSpPr txBox="1"/>
          <p:nvPr/>
        </p:nvSpPr>
        <p:spPr>
          <a:xfrm>
            <a:off x="227405" y="6576404"/>
            <a:ext cx="3616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1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259299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Неизвестный">
            <a:extLst>
              <a:ext uri="{FF2B5EF4-FFF2-40B4-BE49-F238E27FC236}">
                <a16:creationId xmlns:a16="http://schemas.microsoft.com/office/drawing/2014/main" id="{6D39FFAC-CF73-5BC0-9C98-FB9A65E805F9}"/>
              </a:ext>
            </a:extLst>
          </p:cNvPr>
          <p:cNvGrpSpPr/>
          <p:nvPr/>
        </p:nvGrpSpPr>
        <p:grpSpPr>
          <a:xfrm>
            <a:off x="7225637" y="1518769"/>
            <a:ext cx="3420000" cy="4500000"/>
            <a:chOff x="6415729" y="1386450"/>
            <a:chExt cx="3420000" cy="4500000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EE29D6F7-E035-763B-0F82-B3544CE38BCA}"/>
                </a:ext>
              </a:extLst>
            </p:cNvPr>
            <p:cNvSpPr/>
            <p:nvPr/>
          </p:nvSpPr>
          <p:spPr>
            <a:xfrm>
              <a:off x="6415729" y="1386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5EB0F3E7-5F56-8373-895D-97869295FC7E}"/>
                </a:ext>
              </a:extLst>
            </p:cNvPr>
            <p:cNvSpPr/>
            <p:nvPr/>
          </p:nvSpPr>
          <p:spPr>
            <a:xfrm>
              <a:off x="6715397" y="1769844"/>
              <a:ext cx="2820664" cy="3733212"/>
            </a:xfrm>
            <a:prstGeom prst="roundRect">
              <a:avLst>
                <a:gd name="adj" fmla="val 8358"/>
              </a:avLst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2C4181EC-4BE6-3D47-C35F-7D86882B55F6}"/>
                </a:ext>
              </a:extLst>
            </p:cNvPr>
            <p:cNvSpPr/>
            <p:nvPr/>
          </p:nvSpPr>
          <p:spPr>
            <a:xfrm>
              <a:off x="9066134" y="5031594"/>
              <a:ext cx="568248" cy="568248"/>
            </a:xfrm>
            <a:prstGeom prst="ellipse">
              <a:avLst/>
            </a:prstGeom>
            <a:solidFill>
              <a:schemeClr val="bg1"/>
            </a:solidFill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Рисунок 8" descr="Флажок со сплошной заливкой">
              <a:extLst>
                <a:ext uri="{FF2B5EF4-FFF2-40B4-BE49-F238E27FC236}">
                  <a16:creationId xmlns:a16="http://schemas.microsoft.com/office/drawing/2014/main" id="{3E18DFF4-F313-4C97-973E-C0494FDDF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9066134" y="5031594"/>
              <a:ext cx="568248" cy="568248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6B090B-B032-07AF-6BA5-A81D3C119EF4}"/>
                </a:ext>
              </a:extLst>
            </p:cNvPr>
            <p:cNvSpPr txBox="1"/>
            <p:nvPr/>
          </p:nvSpPr>
          <p:spPr>
            <a:xfrm>
              <a:off x="6739713" y="1824989"/>
              <a:ext cx="27542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Авторитетный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5CD2B9-6FE6-4E2B-7005-F58B518C4F7A}"/>
                </a:ext>
              </a:extLst>
            </p:cNvPr>
            <p:cNvSpPr txBox="1"/>
            <p:nvPr/>
          </p:nvSpPr>
          <p:spPr>
            <a:xfrm>
              <a:off x="6710201" y="2298617"/>
              <a:ext cx="2825860" cy="2985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1. 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Имеющий влияние, преимущество в суждениях, знаниях, пользующийся авторитетом: </a:t>
              </a: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авторитетный учёный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2.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 Заслуживающий безусловного доверия: </a:t>
              </a:r>
              <a:r>
                <a:rPr kumimoji="0" lang="ru-RU" sz="17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авторитетная газета</a:t>
              </a: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ontserrat Medium" pitchFamily="2" charset="-52"/>
                <a:ea typeface="+mn-ea"/>
                <a:cs typeface="+mn-cs"/>
              </a:endParaRPr>
            </a:p>
          </p:txBody>
        </p: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75DF4031-3CB5-350F-9E30-ED16CCFE9902}"/>
                </a:ext>
              </a:extLst>
            </p:cNvPr>
            <p:cNvCxnSpPr>
              <a:cxnSpLocks/>
            </p:cNvCxnSpPr>
            <p:nvPr/>
          </p:nvCxnSpPr>
          <p:spPr>
            <a:xfrm>
              <a:off x="6811279" y="2283093"/>
              <a:ext cx="2628900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Внешний">
            <a:extLst>
              <a:ext uri="{FF2B5EF4-FFF2-40B4-BE49-F238E27FC236}">
                <a16:creationId xmlns:a16="http://schemas.microsoft.com/office/drawing/2014/main" id="{D4CBF0AF-217C-C237-50AE-FC685F023752}"/>
              </a:ext>
            </a:extLst>
          </p:cNvPr>
          <p:cNvGrpSpPr/>
          <p:nvPr/>
        </p:nvGrpSpPr>
        <p:grpSpPr>
          <a:xfrm>
            <a:off x="7225637" y="1518769"/>
            <a:ext cx="3420000" cy="4500000"/>
            <a:chOff x="2155999" y="1550797"/>
            <a:chExt cx="3420000" cy="4500000"/>
          </a:xfrm>
        </p:grpSpPr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1908C6EC-5EBC-64C2-E541-9FDB328D9305}"/>
                </a:ext>
              </a:extLst>
            </p:cNvPr>
            <p:cNvSpPr/>
            <p:nvPr/>
          </p:nvSpPr>
          <p:spPr>
            <a:xfrm>
              <a:off x="2155999" y="1550797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1C347BDB-B517-EA92-319D-9922BAC0C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58061" y="2548473"/>
              <a:ext cx="2014938" cy="2526569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DCC72E-800B-A9FC-1C4A-2D92534AB842}"/>
                </a:ext>
              </a:extLst>
            </p:cNvPr>
            <p:cNvSpPr txBox="1"/>
            <p:nvPr/>
          </p:nvSpPr>
          <p:spPr>
            <a:xfrm>
              <a:off x="2518552" y="5292558"/>
              <a:ext cx="26837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авторитетный</a:t>
              </a:r>
            </a:p>
          </p:txBody>
        </p: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FD3898BA-3AFB-6FF4-A9CC-17FA868E595A}"/>
                </a:ext>
              </a:extLst>
            </p:cNvPr>
            <p:cNvGrpSpPr/>
            <p:nvPr/>
          </p:nvGrpSpPr>
          <p:grpSpPr>
            <a:xfrm>
              <a:off x="2455769" y="1809234"/>
              <a:ext cx="568248" cy="568248"/>
              <a:chOff x="755070" y="1871329"/>
              <a:chExt cx="568248" cy="568248"/>
            </a:xfrm>
          </p:grpSpPr>
          <p:sp>
            <p:nvSpPr>
              <p:cNvPr id="24" name="Овал 23">
                <a:extLst>
                  <a:ext uri="{FF2B5EF4-FFF2-40B4-BE49-F238E27FC236}">
                    <a16:creationId xmlns:a16="http://schemas.microsoft.com/office/drawing/2014/main" id="{768DCEBB-65AE-D612-51D9-EF926709340B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25" name="Рисунок 24" descr="Вопросительный знак со сплошной заливкой">
                <a:extLst>
                  <a:ext uri="{FF2B5EF4-FFF2-40B4-BE49-F238E27FC236}">
                    <a16:creationId xmlns:a16="http://schemas.microsoft.com/office/drawing/2014/main" id="{11F8A816-480D-235A-9099-DC2C9F8875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grpSp>
        <p:nvGrpSpPr>
          <p:cNvPr id="47" name="Неизвестный">
            <a:extLst>
              <a:ext uri="{FF2B5EF4-FFF2-40B4-BE49-F238E27FC236}">
                <a16:creationId xmlns:a16="http://schemas.microsoft.com/office/drawing/2014/main" id="{46B10A0C-A5F2-FCE9-1AFD-838B971EDE8E}"/>
              </a:ext>
            </a:extLst>
          </p:cNvPr>
          <p:cNvGrpSpPr/>
          <p:nvPr/>
        </p:nvGrpSpPr>
        <p:grpSpPr>
          <a:xfrm>
            <a:off x="1504111" y="1514456"/>
            <a:ext cx="3420000" cy="4500000"/>
            <a:chOff x="6415729" y="1386450"/>
            <a:chExt cx="3420000" cy="4500000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C558CC03-D849-3104-58F6-E1113AC449D9}"/>
                </a:ext>
              </a:extLst>
            </p:cNvPr>
            <p:cNvSpPr/>
            <p:nvPr/>
          </p:nvSpPr>
          <p:spPr>
            <a:xfrm>
              <a:off x="6415729" y="1386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398EAE41-F86C-A5D7-B87B-5233292145FE}"/>
                </a:ext>
              </a:extLst>
            </p:cNvPr>
            <p:cNvSpPr/>
            <p:nvPr/>
          </p:nvSpPr>
          <p:spPr>
            <a:xfrm>
              <a:off x="6715397" y="1769844"/>
              <a:ext cx="2820664" cy="3733212"/>
            </a:xfrm>
            <a:prstGeom prst="roundRect">
              <a:avLst>
                <a:gd name="adj" fmla="val 8358"/>
              </a:avLst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6F9C5A05-C34E-1799-FC79-0A0C77BA7ECA}"/>
                </a:ext>
              </a:extLst>
            </p:cNvPr>
            <p:cNvSpPr/>
            <p:nvPr/>
          </p:nvSpPr>
          <p:spPr>
            <a:xfrm>
              <a:off x="9066134" y="5031594"/>
              <a:ext cx="568248" cy="568248"/>
            </a:xfrm>
            <a:prstGeom prst="ellipse">
              <a:avLst/>
            </a:prstGeom>
            <a:solidFill>
              <a:schemeClr val="bg1"/>
            </a:solidFill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 descr="Флажок со сплошной заливкой">
              <a:extLst>
                <a:ext uri="{FF2B5EF4-FFF2-40B4-BE49-F238E27FC236}">
                  <a16:creationId xmlns:a16="http://schemas.microsoft.com/office/drawing/2014/main" id="{227D8AB1-9146-7FF5-A844-FF771087A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9066134" y="5031594"/>
              <a:ext cx="568248" cy="568248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5849A14-D56B-D14E-4867-7A8F34C748B0}"/>
                </a:ext>
              </a:extLst>
            </p:cNvPr>
            <p:cNvSpPr txBox="1"/>
            <p:nvPr/>
          </p:nvSpPr>
          <p:spPr>
            <a:xfrm>
              <a:off x="6741532" y="1795287"/>
              <a:ext cx="27799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Авторитарный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08A003C-F395-4203-3604-56FD47292D18}"/>
                </a:ext>
              </a:extLst>
            </p:cNvPr>
            <p:cNvSpPr txBox="1"/>
            <p:nvPr/>
          </p:nvSpPr>
          <p:spPr>
            <a:xfrm>
              <a:off x="6715396" y="2270819"/>
              <a:ext cx="2820665" cy="2970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1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Книжн. </a:t>
              </a:r>
              <a:r>
                <a:rPr kumimoji="0" lang="ru-RU" sz="17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1. </a:t>
              </a:r>
              <a:r>
                <a:rPr kumimoji="0" lang="ru-RU" sz="17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Основанный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на беспрекословном подчинении власти: </a:t>
              </a:r>
              <a:r>
                <a:rPr kumimoji="0" lang="ru-RU" sz="1700" b="0" i="1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авторитарный  режим</a:t>
              </a:r>
              <a:r>
                <a:rPr kumimoji="0" lang="ru-RU" sz="17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2. </a:t>
              </a:r>
              <a:r>
                <a:rPr kumimoji="0" lang="ru-RU" sz="17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Властный, стремящийся навязать свой авторитет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(о человеке): </a:t>
              </a:r>
              <a:r>
                <a:rPr kumimoji="0" lang="ru-RU" sz="1700" b="0" i="1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авторитарная манера поведения</a:t>
              </a:r>
              <a:r>
                <a:rPr kumimoji="0" lang="ru-RU" sz="17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.</a:t>
              </a:r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EF470B9D-0CAC-F1CA-BFEE-E692EB7DD138}"/>
                </a:ext>
              </a:extLst>
            </p:cNvPr>
            <p:cNvCxnSpPr>
              <a:cxnSpLocks/>
            </p:cNvCxnSpPr>
            <p:nvPr/>
          </p:nvCxnSpPr>
          <p:spPr>
            <a:xfrm>
              <a:off x="6811279" y="2262814"/>
              <a:ext cx="2628900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Внешний">
            <a:extLst>
              <a:ext uri="{FF2B5EF4-FFF2-40B4-BE49-F238E27FC236}">
                <a16:creationId xmlns:a16="http://schemas.microsoft.com/office/drawing/2014/main" id="{84163D75-13E9-9F7A-F1D0-3CE49A45C62D}"/>
              </a:ext>
            </a:extLst>
          </p:cNvPr>
          <p:cNvGrpSpPr/>
          <p:nvPr/>
        </p:nvGrpSpPr>
        <p:grpSpPr>
          <a:xfrm>
            <a:off x="1504111" y="1514456"/>
            <a:ext cx="3420000" cy="4500000"/>
            <a:chOff x="2155999" y="1550797"/>
            <a:chExt cx="3420000" cy="4500000"/>
          </a:xfrm>
        </p:grpSpPr>
        <p:sp>
          <p:nvSpPr>
            <p:cNvPr id="34" name="Прямоугольник: скругленные углы 33">
              <a:extLst>
                <a:ext uri="{FF2B5EF4-FFF2-40B4-BE49-F238E27FC236}">
                  <a16:creationId xmlns:a16="http://schemas.microsoft.com/office/drawing/2014/main" id="{A854DE89-40F6-E1E1-41D0-CA8FE2E7F3DD}"/>
                </a:ext>
              </a:extLst>
            </p:cNvPr>
            <p:cNvSpPr/>
            <p:nvPr/>
          </p:nvSpPr>
          <p:spPr>
            <a:xfrm>
              <a:off x="2155999" y="1550797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5B9132C9-3218-292B-5467-CD21B7DF7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95533" y="2507357"/>
              <a:ext cx="1950779" cy="2575287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EAC4D7B-9077-557A-E546-A15D47E1C50A}"/>
                </a:ext>
              </a:extLst>
            </p:cNvPr>
            <p:cNvSpPr txBox="1"/>
            <p:nvPr/>
          </p:nvSpPr>
          <p:spPr>
            <a:xfrm>
              <a:off x="2518745" y="5273704"/>
              <a:ext cx="27093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авторитарный</a:t>
              </a:r>
            </a:p>
          </p:txBody>
        </p:sp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24793525-2B18-D50C-C80E-A71AA08740EB}"/>
                </a:ext>
              </a:extLst>
            </p:cNvPr>
            <p:cNvGrpSpPr/>
            <p:nvPr/>
          </p:nvGrpSpPr>
          <p:grpSpPr>
            <a:xfrm>
              <a:off x="2455769" y="1809234"/>
              <a:ext cx="568248" cy="568248"/>
              <a:chOff x="755070" y="1871329"/>
              <a:chExt cx="568248" cy="568248"/>
            </a:xfrm>
          </p:grpSpPr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8AC1B1A0-2587-1EDD-82F5-B81A4B827367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16" name="Рисунок 15" descr="Вопросительный знак со сплошной заливкой">
                <a:extLst>
                  <a:ext uri="{FF2B5EF4-FFF2-40B4-BE49-F238E27FC236}">
                    <a16:creationId xmlns:a16="http://schemas.microsoft.com/office/drawing/2014/main" id="{652492E7-71CD-84B1-8906-63066DAF28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0F507D54-1E88-F0B1-8F28-601ADBAAA05F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54A51F1-E834-AF64-E852-11DDC69E6E92}"/>
              </a:ext>
            </a:extLst>
          </p:cNvPr>
          <p:cNvSpPr txBox="1"/>
          <p:nvPr/>
        </p:nvSpPr>
        <p:spPr>
          <a:xfrm>
            <a:off x="236644" y="424952"/>
            <a:ext cx="7970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Объясните разницу в значениях паронимов.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8E7051-B04F-3F26-C4D8-0B42917EC197}"/>
              </a:ext>
            </a:extLst>
          </p:cNvPr>
          <p:cNvSpPr txBox="1"/>
          <p:nvPr/>
        </p:nvSpPr>
        <p:spPr>
          <a:xfrm>
            <a:off x="227405" y="6576404"/>
            <a:ext cx="3616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1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13688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E16DC9A0-5D34-9C81-044A-57BE4FDA62A1}"/>
              </a:ext>
            </a:extLst>
          </p:cNvPr>
          <p:cNvGrpSpPr/>
          <p:nvPr/>
        </p:nvGrpSpPr>
        <p:grpSpPr>
          <a:xfrm>
            <a:off x="8438864" y="1511589"/>
            <a:ext cx="3420000" cy="4500001"/>
            <a:chOff x="8276192" y="1150400"/>
            <a:chExt cx="3420000" cy="4500001"/>
          </a:xfrm>
        </p:grpSpPr>
        <p:grpSp>
          <p:nvGrpSpPr>
            <p:cNvPr id="2" name="Внутренний правильный">
              <a:extLst>
                <a:ext uri="{FF2B5EF4-FFF2-40B4-BE49-F238E27FC236}">
                  <a16:creationId xmlns:a16="http://schemas.microsoft.com/office/drawing/2014/main" id="{9D20B0E6-2CD6-5D4F-123D-CBA4EA7DDA86}"/>
                </a:ext>
              </a:extLst>
            </p:cNvPr>
            <p:cNvGrpSpPr/>
            <p:nvPr/>
          </p:nvGrpSpPr>
          <p:grpSpPr>
            <a:xfrm>
              <a:off x="8276192" y="1150400"/>
              <a:ext cx="3420000" cy="4500001"/>
              <a:chOff x="554248" y="1695450"/>
              <a:chExt cx="3420000" cy="4500000"/>
            </a:xfrm>
          </p:grpSpPr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id="{09034D57-899A-1149-66E8-71B5822A67B2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88E65711-F17E-34D0-4C7D-396B48543017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FF797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7" name="Группа 6">
                <a:extLst>
                  <a:ext uri="{FF2B5EF4-FFF2-40B4-BE49-F238E27FC236}">
                    <a16:creationId xmlns:a16="http://schemas.microsoft.com/office/drawing/2014/main" id="{D0FA9C43-178B-818D-48E0-551FD564F48C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9" name="Овал 8">
                  <a:extLst>
                    <a:ext uri="{FF2B5EF4-FFF2-40B4-BE49-F238E27FC236}">
                      <a16:creationId xmlns:a16="http://schemas.microsoft.com/office/drawing/2014/main" id="{342CABD0-3574-438B-CA71-CC51C543A257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0" name="Рисунок 9" descr="Закрыть со сплошной заливкой">
                  <a:extLst>
                    <a:ext uri="{FF2B5EF4-FFF2-40B4-BE49-F238E27FC236}">
                      <a16:creationId xmlns:a16="http://schemas.microsoft.com/office/drawing/2014/main" id="{10CEA075-0DC9-45B2-38FA-20F1484F20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  <a:effectLst/>
              </p:spPr>
            </p:pic>
          </p:grpSp>
        </p:grp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BDABB42F-2D7D-62FC-3345-0989A49EA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986350" y="2240312"/>
              <a:ext cx="1994524" cy="2302481"/>
            </a:xfrm>
            <a:prstGeom prst="rect">
              <a:avLst/>
            </a:prstGeom>
          </p:spPr>
        </p:pic>
      </p:grpSp>
      <p:grpSp>
        <p:nvGrpSpPr>
          <p:cNvPr id="31" name="Внутренний неправильный">
            <a:extLst>
              <a:ext uri="{FF2B5EF4-FFF2-40B4-BE49-F238E27FC236}">
                <a16:creationId xmlns:a16="http://schemas.microsoft.com/office/drawing/2014/main" id="{49CE4C65-21C2-2688-844F-493F53499FD5}"/>
              </a:ext>
            </a:extLst>
          </p:cNvPr>
          <p:cNvGrpSpPr/>
          <p:nvPr/>
        </p:nvGrpSpPr>
        <p:grpSpPr>
          <a:xfrm>
            <a:off x="8438864" y="1511589"/>
            <a:ext cx="3420000" cy="4500000"/>
            <a:chOff x="4107583" y="1667576"/>
            <a:chExt cx="3420000" cy="4500000"/>
          </a:xfrm>
        </p:grpSpPr>
        <p:grpSp>
          <p:nvGrpSpPr>
            <p:cNvPr id="32" name="Проверка неправильно">
              <a:extLst>
                <a:ext uri="{FF2B5EF4-FFF2-40B4-BE49-F238E27FC236}">
                  <a16:creationId xmlns:a16="http://schemas.microsoft.com/office/drawing/2014/main" id="{F4F65842-3624-F399-B49D-9D78C9450EA6}"/>
                </a:ext>
              </a:extLst>
            </p:cNvPr>
            <p:cNvGrpSpPr/>
            <p:nvPr/>
          </p:nvGrpSpPr>
          <p:grpSpPr>
            <a:xfrm>
              <a:off x="4107583" y="1667576"/>
              <a:ext cx="3420000" cy="4500000"/>
              <a:chOff x="554248" y="1695450"/>
              <a:chExt cx="3420000" cy="4500000"/>
            </a:xfrm>
          </p:grpSpPr>
          <p:sp>
            <p:nvSpPr>
              <p:cNvPr id="38" name="Прямоугольник: скругленные углы 37">
                <a:extLst>
                  <a:ext uri="{FF2B5EF4-FFF2-40B4-BE49-F238E27FC236}">
                    <a16:creationId xmlns:a16="http://schemas.microsoft.com/office/drawing/2014/main" id="{DC41B79D-9F2E-27AA-AE9C-1B6E1A929B19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Прямоугольник: скругленные углы 38">
                <a:extLst>
                  <a:ext uri="{FF2B5EF4-FFF2-40B4-BE49-F238E27FC236}">
                    <a16:creationId xmlns:a16="http://schemas.microsoft.com/office/drawing/2014/main" id="{08ACC6DD-66EF-9F6E-C48B-B8992A0C5F99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rgbClr val="FFF2CC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FD5938-76AA-CB55-6F1A-4CFBB89A3ADB}"/>
                </a:ext>
              </a:extLst>
            </p:cNvPr>
            <p:cNvSpPr txBox="1"/>
            <p:nvPr/>
          </p:nvSpPr>
          <p:spPr>
            <a:xfrm>
              <a:off x="5011591" y="3421836"/>
              <a:ext cx="1611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абонент</a:t>
              </a:r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8C999C3C-B8CE-6ECC-FA98-28225B7E0A7A}"/>
                </a:ext>
              </a:extLst>
            </p:cNvPr>
            <p:cNvCxnSpPr>
              <a:cxnSpLocks/>
            </p:cNvCxnSpPr>
            <p:nvPr/>
          </p:nvCxnSpPr>
          <p:spPr>
            <a:xfrm>
              <a:off x="4574480" y="3903821"/>
              <a:ext cx="2564863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6B244C2A-0D29-3A7D-D65B-8A0846D43EC7}"/>
              </a:ext>
            </a:extLst>
          </p:cNvPr>
          <p:cNvGrpSpPr/>
          <p:nvPr/>
        </p:nvGrpSpPr>
        <p:grpSpPr>
          <a:xfrm>
            <a:off x="326474" y="1514694"/>
            <a:ext cx="3420000" cy="4500001"/>
            <a:chOff x="573027" y="1394899"/>
            <a:chExt cx="3420000" cy="4500001"/>
          </a:xfrm>
        </p:grpSpPr>
        <p:grpSp>
          <p:nvGrpSpPr>
            <p:cNvPr id="22" name="Нижний">
              <a:extLst>
                <a:ext uri="{FF2B5EF4-FFF2-40B4-BE49-F238E27FC236}">
                  <a16:creationId xmlns:a16="http://schemas.microsoft.com/office/drawing/2014/main" id="{CCF78E1E-48CF-2877-078B-23BFCCFFFC09}"/>
                </a:ext>
              </a:extLst>
            </p:cNvPr>
            <p:cNvGrpSpPr/>
            <p:nvPr/>
          </p:nvGrpSpPr>
          <p:grpSpPr>
            <a:xfrm>
              <a:off x="573027" y="1394899"/>
              <a:ext cx="3420000" cy="4500001"/>
              <a:chOff x="554248" y="1695450"/>
              <a:chExt cx="3420000" cy="4500000"/>
            </a:xfrm>
          </p:grpSpPr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C558CC03-D849-3104-58F6-E1113AC449D9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398EAE41-F86C-A5D7-B87B-5233292145FE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3EB48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9" name="Группа 18">
                <a:extLst>
                  <a:ext uri="{FF2B5EF4-FFF2-40B4-BE49-F238E27FC236}">
                    <a16:creationId xmlns:a16="http://schemas.microsoft.com/office/drawing/2014/main" id="{FF080CCE-295B-D351-D48A-6CFF52A75FD5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20" name="Овал 19">
                  <a:extLst>
                    <a:ext uri="{FF2B5EF4-FFF2-40B4-BE49-F238E27FC236}">
                      <a16:creationId xmlns:a16="http://schemas.microsoft.com/office/drawing/2014/main" id="{6F9C5A05-C34E-1799-FC79-0A0C77BA7ECA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21" name="Рисунок 20" descr="Флажок со сплошной заливкой">
                  <a:extLst>
                    <a:ext uri="{FF2B5EF4-FFF2-40B4-BE49-F238E27FC236}">
                      <a16:creationId xmlns:a16="http://schemas.microsoft.com/office/drawing/2014/main" id="{227D8AB1-9146-7FF5-A844-FF771087AC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4DC2D485-F4DF-30BE-9262-A92D1962E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67752" y="2899504"/>
              <a:ext cx="1835607" cy="1438657"/>
            </a:xfrm>
            <a:prstGeom prst="rect">
              <a:avLst/>
            </a:prstGeom>
          </p:spPr>
        </p:pic>
      </p:grpSp>
      <p:grpSp>
        <p:nvGrpSpPr>
          <p:cNvPr id="115" name="Верхний">
            <a:extLst>
              <a:ext uri="{FF2B5EF4-FFF2-40B4-BE49-F238E27FC236}">
                <a16:creationId xmlns:a16="http://schemas.microsoft.com/office/drawing/2014/main" id="{C8D8C526-B192-D0BC-F4E9-09188E7CD70F}"/>
              </a:ext>
            </a:extLst>
          </p:cNvPr>
          <p:cNvGrpSpPr/>
          <p:nvPr/>
        </p:nvGrpSpPr>
        <p:grpSpPr>
          <a:xfrm>
            <a:off x="326474" y="1514694"/>
            <a:ext cx="3420000" cy="4500000"/>
            <a:chOff x="4107583" y="1667576"/>
            <a:chExt cx="3420000" cy="4500000"/>
          </a:xfrm>
        </p:grpSpPr>
        <p:grpSp>
          <p:nvGrpSpPr>
            <p:cNvPr id="104" name="Проверка неправильно">
              <a:extLst>
                <a:ext uri="{FF2B5EF4-FFF2-40B4-BE49-F238E27FC236}">
                  <a16:creationId xmlns:a16="http://schemas.microsoft.com/office/drawing/2014/main" id="{FFA19DE7-313E-9EB4-7B4F-C4EEBDBFA593}"/>
                </a:ext>
              </a:extLst>
            </p:cNvPr>
            <p:cNvGrpSpPr/>
            <p:nvPr/>
          </p:nvGrpSpPr>
          <p:grpSpPr>
            <a:xfrm>
              <a:off x="4107583" y="1667576"/>
              <a:ext cx="3420000" cy="4500000"/>
              <a:chOff x="554248" y="1695450"/>
              <a:chExt cx="3420000" cy="4500000"/>
            </a:xfrm>
          </p:grpSpPr>
          <p:sp>
            <p:nvSpPr>
              <p:cNvPr id="105" name="Прямоугольник: скругленные углы 104">
                <a:extLst>
                  <a:ext uri="{FF2B5EF4-FFF2-40B4-BE49-F238E27FC236}">
                    <a16:creationId xmlns:a16="http://schemas.microsoft.com/office/drawing/2014/main" id="{C69BB6D2-E5D5-506B-EA5C-FA2CD74C53BE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Прямоугольник: скругленные углы 105">
                <a:extLst>
                  <a:ext uri="{FF2B5EF4-FFF2-40B4-BE49-F238E27FC236}">
                    <a16:creationId xmlns:a16="http://schemas.microsoft.com/office/drawing/2014/main" id="{8C48CBEB-382B-2431-D16C-C4F636062F7B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rgbClr val="FFF2CC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68080C3-F7BA-DD80-07FD-BC4DD449948B}"/>
                </a:ext>
              </a:extLst>
            </p:cNvPr>
            <p:cNvSpPr txBox="1"/>
            <p:nvPr/>
          </p:nvSpPr>
          <p:spPr>
            <a:xfrm>
              <a:off x="4747424" y="3431668"/>
              <a:ext cx="2140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абонемент</a:t>
              </a:r>
            </a:p>
          </p:txBody>
        </p:sp>
        <p:cxnSp>
          <p:nvCxnSpPr>
            <p:cNvPr id="112" name="Прямая соединительная линия 111">
              <a:extLst>
                <a:ext uri="{FF2B5EF4-FFF2-40B4-BE49-F238E27FC236}">
                  <a16:creationId xmlns:a16="http://schemas.microsoft.com/office/drawing/2014/main" id="{7F8F9F6C-506F-4778-6846-E22F23E282EC}"/>
                </a:ext>
              </a:extLst>
            </p:cNvPr>
            <p:cNvCxnSpPr>
              <a:cxnSpLocks/>
            </p:cNvCxnSpPr>
            <p:nvPr/>
          </p:nvCxnSpPr>
          <p:spPr>
            <a:xfrm>
              <a:off x="4535152" y="3913653"/>
              <a:ext cx="2564863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C17A136-603C-B5BB-040B-D6829968831E}"/>
              </a:ext>
            </a:extLst>
          </p:cNvPr>
          <p:cNvSpPr txBox="1"/>
          <p:nvPr/>
        </p:nvSpPr>
        <p:spPr>
          <a:xfrm>
            <a:off x="236644" y="424952"/>
            <a:ext cx="8114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Подберите пароним к указанному значению.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B933C91-E117-B5A4-55E7-C29F4675C702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Рубашка">
            <a:extLst>
              <a:ext uri="{FF2B5EF4-FFF2-40B4-BE49-F238E27FC236}">
                <a16:creationId xmlns:a16="http://schemas.microsoft.com/office/drawing/2014/main" id="{61BD9F1B-4B0D-BF69-368E-E174D0FE71F6}"/>
              </a:ext>
            </a:extLst>
          </p:cNvPr>
          <p:cNvGrpSpPr/>
          <p:nvPr/>
        </p:nvGrpSpPr>
        <p:grpSpPr>
          <a:xfrm>
            <a:off x="4384432" y="1503446"/>
            <a:ext cx="3420000" cy="4500000"/>
            <a:chOff x="533176" y="1673178"/>
            <a:chExt cx="3420000" cy="4500000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4D36DEBE-0939-514A-D78D-AA0B1CEFCED3}"/>
                </a:ext>
              </a:extLst>
            </p:cNvPr>
            <p:cNvSpPr/>
            <p:nvPr/>
          </p:nvSpPr>
          <p:spPr>
            <a:xfrm>
              <a:off x="533176" y="1673178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9D8F04E2-9FF5-976D-3F1B-D72A380FE1AA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780109C-716B-CAAE-F978-13B25758BDCD}"/>
              </a:ext>
            </a:extLst>
          </p:cNvPr>
          <p:cNvGrpSpPr/>
          <p:nvPr/>
        </p:nvGrpSpPr>
        <p:grpSpPr>
          <a:xfrm>
            <a:off x="4384432" y="1510351"/>
            <a:ext cx="3420000" cy="4486190"/>
            <a:chOff x="4109978" y="1473242"/>
            <a:chExt cx="3420000" cy="4486190"/>
          </a:xfrm>
        </p:grpSpPr>
        <p:grpSp>
          <p:nvGrpSpPr>
            <p:cNvPr id="82" name="Рубашка">
              <a:extLst>
                <a:ext uri="{FF2B5EF4-FFF2-40B4-BE49-F238E27FC236}">
                  <a16:creationId xmlns:a16="http://schemas.microsoft.com/office/drawing/2014/main" id="{901306AD-5C2C-8BE9-3485-F560D6F50AEE}"/>
                </a:ext>
              </a:extLst>
            </p:cNvPr>
            <p:cNvGrpSpPr/>
            <p:nvPr/>
          </p:nvGrpSpPr>
          <p:grpSpPr>
            <a:xfrm>
              <a:off x="4109978" y="1473242"/>
              <a:ext cx="3420000" cy="4486190"/>
              <a:chOff x="554248" y="1695450"/>
              <a:chExt cx="3420000" cy="4500000"/>
            </a:xfrm>
          </p:grpSpPr>
          <p:sp>
            <p:nvSpPr>
              <p:cNvPr id="83" name="Прямоугольник: скругленные углы 82">
                <a:extLst>
                  <a:ext uri="{FF2B5EF4-FFF2-40B4-BE49-F238E27FC236}">
                    <a16:creationId xmlns:a16="http://schemas.microsoft.com/office/drawing/2014/main" id="{2E48341E-9D79-7C62-7961-1533CEBA4B86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Прямоугольник: скругленные углы 83">
                <a:extLst>
                  <a:ext uri="{FF2B5EF4-FFF2-40B4-BE49-F238E27FC236}">
                    <a16:creationId xmlns:a16="http://schemas.microsoft.com/office/drawing/2014/main" id="{ED60E7B2-3BE4-CAA7-2EB8-2FB120323647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85" name="Группа 84">
                <a:extLst>
                  <a:ext uri="{FF2B5EF4-FFF2-40B4-BE49-F238E27FC236}">
                    <a16:creationId xmlns:a16="http://schemas.microsoft.com/office/drawing/2014/main" id="{B6027800-6E61-FD55-020B-1B73CFEB08A6}"/>
                  </a:ext>
                </a:extLst>
              </p:cNvPr>
              <p:cNvGrpSpPr/>
              <p:nvPr/>
            </p:nvGrpSpPr>
            <p:grpSpPr>
              <a:xfrm>
                <a:off x="561220" y="1709071"/>
                <a:ext cx="568248" cy="568249"/>
                <a:chOff x="560694" y="1599876"/>
                <a:chExt cx="568248" cy="568249"/>
              </a:xfrm>
            </p:grpSpPr>
            <p:sp>
              <p:nvSpPr>
                <p:cNvPr id="91" name="Овал 90">
                  <a:extLst>
                    <a:ext uri="{FF2B5EF4-FFF2-40B4-BE49-F238E27FC236}">
                      <a16:creationId xmlns:a16="http://schemas.microsoft.com/office/drawing/2014/main" id="{92DE48B1-7BC5-2A03-BFB6-33B35C48FB58}"/>
                    </a:ext>
                  </a:extLst>
                </p:cNvPr>
                <p:cNvSpPr/>
                <p:nvPr/>
              </p:nvSpPr>
              <p:spPr>
                <a:xfrm>
                  <a:off x="560694" y="1599877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92" name="Рисунок 91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B7661245-1B8F-057F-00A4-2BA4EFB5C3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0694" y="1599876"/>
                  <a:ext cx="568248" cy="568249"/>
                </a:xfrm>
                <a:prstGeom prst="rect">
                  <a:avLst/>
                </a:prstGeom>
              </p:spPr>
            </p:pic>
          </p:grpSp>
          <p:grpSp>
            <p:nvGrpSpPr>
              <p:cNvPr id="86" name="Группа 85">
                <a:extLst>
                  <a:ext uri="{FF2B5EF4-FFF2-40B4-BE49-F238E27FC236}">
                    <a16:creationId xmlns:a16="http://schemas.microsoft.com/office/drawing/2014/main" id="{9B0F8C3E-96D1-49BA-EB54-A578F98B922D}"/>
                  </a:ext>
                </a:extLst>
              </p:cNvPr>
              <p:cNvGrpSpPr/>
              <p:nvPr/>
            </p:nvGrpSpPr>
            <p:grpSpPr>
              <a:xfrm>
                <a:off x="3386564" y="5617523"/>
                <a:ext cx="576758" cy="572057"/>
                <a:chOff x="936981" y="2148258"/>
                <a:chExt cx="576758" cy="572057"/>
              </a:xfrm>
            </p:grpSpPr>
            <p:sp>
              <p:nvSpPr>
                <p:cNvPr id="87" name="Овал 86">
                  <a:extLst>
                    <a:ext uri="{FF2B5EF4-FFF2-40B4-BE49-F238E27FC236}">
                      <a16:creationId xmlns:a16="http://schemas.microsoft.com/office/drawing/2014/main" id="{6054F485-6A67-6830-18B3-D6D48AB7AF8E}"/>
                    </a:ext>
                  </a:extLst>
                </p:cNvPr>
                <p:cNvSpPr/>
                <p:nvPr/>
              </p:nvSpPr>
              <p:spPr>
                <a:xfrm>
                  <a:off x="945491" y="2148258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88" name="Рисунок 87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563922A8-9E31-C079-539E-8F6352A88F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36981" y="2152067"/>
                  <a:ext cx="568248" cy="568248"/>
                </a:xfrm>
                <a:prstGeom prst="rect">
                  <a:avLst/>
                </a:prstGeom>
              </p:spPr>
            </p:pic>
          </p:grp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2A51F67-4EEC-F359-159E-F2719CC127A6}"/>
                </a:ext>
              </a:extLst>
            </p:cNvPr>
            <p:cNvSpPr txBox="1"/>
            <p:nvPr/>
          </p:nvSpPr>
          <p:spPr>
            <a:xfrm>
              <a:off x="4436026" y="2278631"/>
              <a:ext cx="2785492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1.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Документ, удостоверяющий право на регулярное обслуживание, пользование чем-л.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2. </a:t>
              </a:r>
              <a:r>
                <a:rPr kumimoji="0" lang="ru-RU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Разг.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Отдел библиотеки, который обслуживает читателей.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A04AA2-0734-EFE0-F617-19C728C7643F}"/>
              </a:ext>
            </a:extLst>
          </p:cNvPr>
          <p:cNvSpPr txBox="1"/>
          <p:nvPr/>
        </p:nvSpPr>
        <p:spPr>
          <a:xfrm>
            <a:off x="227405" y="6576404"/>
            <a:ext cx="365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2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1508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E16DC9A0-5D34-9C81-044A-57BE4FDA62A1}"/>
              </a:ext>
            </a:extLst>
          </p:cNvPr>
          <p:cNvGrpSpPr/>
          <p:nvPr/>
        </p:nvGrpSpPr>
        <p:grpSpPr>
          <a:xfrm>
            <a:off x="320351" y="1516301"/>
            <a:ext cx="3420000" cy="4500001"/>
            <a:chOff x="8276192" y="1150400"/>
            <a:chExt cx="3420000" cy="4500001"/>
          </a:xfrm>
        </p:grpSpPr>
        <p:grpSp>
          <p:nvGrpSpPr>
            <p:cNvPr id="2" name="Внутренний правильный">
              <a:extLst>
                <a:ext uri="{FF2B5EF4-FFF2-40B4-BE49-F238E27FC236}">
                  <a16:creationId xmlns:a16="http://schemas.microsoft.com/office/drawing/2014/main" id="{9D20B0E6-2CD6-5D4F-123D-CBA4EA7DDA86}"/>
                </a:ext>
              </a:extLst>
            </p:cNvPr>
            <p:cNvGrpSpPr/>
            <p:nvPr/>
          </p:nvGrpSpPr>
          <p:grpSpPr>
            <a:xfrm>
              <a:off x="8276192" y="1150400"/>
              <a:ext cx="3420000" cy="4500001"/>
              <a:chOff x="554248" y="1695450"/>
              <a:chExt cx="3420000" cy="4500000"/>
            </a:xfrm>
          </p:grpSpPr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id="{09034D57-899A-1149-66E8-71B5822A67B2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88E65711-F17E-34D0-4C7D-396B48543017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FF797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7" name="Группа 6">
                <a:extLst>
                  <a:ext uri="{FF2B5EF4-FFF2-40B4-BE49-F238E27FC236}">
                    <a16:creationId xmlns:a16="http://schemas.microsoft.com/office/drawing/2014/main" id="{D0FA9C43-178B-818D-48E0-551FD564F48C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9" name="Овал 8">
                  <a:extLst>
                    <a:ext uri="{FF2B5EF4-FFF2-40B4-BE49-F238E27FC236}">
                      <a16:creationId xmlns:a16="http://schemas.microsoft.com/office/drawing/2014/main" id="{342CABD0-3574-438B-CA71-CC51C543A257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0" name="Рисунок 9" descr="Закрыть со сплошной заливкой">
                  <a:extLst>
                    <a:ext uri="{FF2B5EF4-FFF2-40B4-BE49-F238E27FC236}">
                      <a16:creationId xmlns:a16="http://schemas.microsoft.com/office/drawing/2014/main" id="{10CEA075-0DC9-45B2-38FA-20F1484F20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  <a:effectLst/>
              </p:spPr>
            </p:pic>
          </p:grpSp>
        </p:grp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BDABB42F-2D7D-62FC-3345-0989A49EA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111547" y="2240312"/>
              <a:ext cx="1744129" cy="2302481"/>
            </a:xfrm>
            <a:prstGeom prst="rect">
              <a:avLst/>
            </a:prstGeom>
          </p:spPr>
        </p:pic>
      </p:grpSp>
      <p:grpSp>
        <p:nvGrpSpPr>
          <p:cNvPr id="31" name="Внутренний неправильный">
            <a:extLst>
              <a:ext uri="{FF2B5EF4-FFF2-40B4-BE49-F238E27FC236}">
                <a16:creationId xmlns:a16="http://schemas.microsoft.com/office/drawing/2014/main" id="{49CE4C65-21C2-2688-844F-493F53499FD5}"/>
              </a:ext>
            </a:extLst>
          </p:cNvPr>
          <p:cNvGrpSpPr/>
          <p:nvPr/>
        </p:nvGrpSpPr>
        <p:grpSpPr>
          <a:xfrm>
            <a:off x="320351" y="1516301"/>
            <a:ext cx="3420000" cy="4500000"/>
            <a:chOff x="4107583" y="1667576"/>
            <a:chExt cx="3420000" cy="4500000"/>
          </a:xfrm>
        </p:grpSpPr>
        <p:grpSp>
          <p:nvGrpSpPr>
            <p:cNvPr id="32" name="Проверка неправильно">
              <a:extLst>
                <a:ext uri="{FF2B5EF4-FFF2-40B4-BE49-F238E27FC236}">
                  <a16:creationId xmlns:a16="http://schemas.microsoft.com/office/drawing/2014/main" id="{F4F65842-3624-F399-B49D-9D78C9450EA6}"/>
                </a:ext>
              </a:extLst>
            </p:cNvPr>
            <p:cNvGrpSpPr/>
            <p:nvPr/>
          </p:nvGrpSpPr>
          <p:grpSpPr>
            <a:xfrm>
              <a:off x="4107583" y="1667576"/>
              <a:ext cx="3420000" cy="4500000"/>
              <a:chOff x="554248" y="1695450"/>
              <a:chExt cx="3420000" cy="4500000"/>
            </a:xfrm>
          </p:grpSpPr>
          <p:sp>
            <p:nvSpPr>
              <p:cNvPr id="38" name="Прямоугольник: скругленные углы 37">
                <a:extLst>
                  <a:ext uri="{FF2B5EF4-FFF2-40B4-BE49-F238E27FC236}">
                    <a16:creationId xmlns:a16="http://schemas.microsoft.com/office/drawing/2014/main" id="{DC41B79D-9F2E-27AA-AE9C-1B6E1A929B19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Прямоугольник: скругленные углы 38">
                <a:extLst>
                  <a:ext uri="{FF2B5EF4-FFF2-40B4-BE49-F238E27FC236}">
                    <a16:creationId xmlns:a16="http://schemas.microsoft.com/office/drawing/2014/main" id="{08ACC6DD-66EF-9F6E-C48B-B8992A0C5F99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rgbClr val="FFF2CC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FD5938-76AA-CB55-6F1A-4CFBB89A3ADB}"/>
                </a:ext>
              </a:extLst>
            </p:cNvPr>
            <p:cNvSpPr txBox="1"/>
            <p:nvPr/>
          </p:nvSpPr>
          <p:spPr>
            <a:xfrm>
              <a:off x="4418064" y="3421836"/>
              <a:ext cx="27799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авторитарный</a:t>
              </a:r>
            </a:p>
          </p:txBody>
        </p: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8C999C3C-B8CE-6ECC-FA98-28225B7E0A7A}"/>
                </a:ext>
              </a:extLst>
            </p:cNvPr>
            <p:cNvCxnSpPr>
              <a:cxnSpLocks/>
            </p:cNvCxnSpPr>
            <p:nvPr/>
          </p:nvCxnSpPr>
          <p:spPr>
            <a:xfrm>
              <a:off x="4574480" y="3903821"/>
              <a:ext cx="2564863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6B244C2A-0D29-3A7D-D65B-8A0846D43EC7}"/>
              </a:ext>
            </a:extLst>
          </p:cNvPr>
          <p:cNvGrpSpPr/>
          <p:nvPr/>
        </p:nvGrpSpPr>
        <p:grpSpPr>
          <a:xfrm>
            <a:off x="8461470" y="1517528"/>
            <a:ext cx="3420000" cy="4500001"/>
            <a:chOff x="573027" y="1394899"/>
            <a:chExt cx="3420000" cy="4500001"/>
          </a:xfrm>
        </p:grpSpPr>
        <p:grpSp>
          <p:nvGrpSpPr>
            <p:cNvPr id="22" name="Нижний">
              <a:extLst>
                <a:ext uri="{FF2B5EF4-FFF2-40B4-BE49-F238E27FC236}">
                  <a16:creationId xmlns:a16="http://schemas.microsoft.com/office/drawing/2014/main" id="{CCF78E1E-48CF-2877-078B-23BFCCFFFC09}"/>
                </a:ext>
              </a:extLst>
            </p:cNvPr>
            <p:cNvGrpSpPr/>
            <p:nvPr/>
          </p:nvGrpSpPr>
          <p:grpSpPr>
            <a:xfrm>
              <a:off x="573027" y="1394899"/>
              <a:ext cx="3420000" cy="4500001"/>
              <a:chOff x="554248" y="1695450"/>
              <a:chExt cx="3420000" cy="4500000"/>
            </a:xfrm>
          </p:grpSpPr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C558CC03-D849-3104-58F6-E1113AC449D9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398EAE41-F86C-A5D7-B87B-5233292145FE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3EB48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9" name="Группа 18">
                <a:extLst>
                  <a:ext uri="{FF2B5EF4-FFF2-40B4-BE49-F238E27FC236}">
                    <a16:creationId xmlns:a16="http://schemas.microsoft.com/office/drawing/2014/main" id="{FF080CCE-295B-D351-D48A-6CFF52A75FD5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20" name="Овал 19">
                  <a:extLst>
                    <a:ext uri="{FF2B5EF4-FFF2-40B4-BE49-F238E27FC236}">
                      <a16:creationId xmlns:a16="http://schemas.microsoft.com/office/drawing/2014/main" id="{6F9C5A05-C34E-1799-FC79-0A0C77BA7ECA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21" name="Рисунок 20" descr="Флажок со сплошной заливкой">
                  <a:extLst>
                    <a:ext uri="{FF2B5EF4-FFF2-40B4-BE49-F238E27FC236}">
                      <a16:creationId xmlns:a16="http://schemas.microsoft.com/office/drawing/2014/main" id="{227D8AB1-9146-7FF5-A844-FF771087AC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4DC2D485-F4DF-30BE-9262-A92D1962E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16324" y="2539000"/>
              <a:ext cx="1738075" cy="2179406"/>
            </a:xfrm>
            <a:prstGeom prst="rect">
              <a:avLst/>
            </a:prstGeom>
          </p:spPr>
        </p:pic>
      </p:grpSp>
      <p:grpSp>
        <p:nvGrpSpPr>
          <p:cNvPr id="115" name="Верхний">
            <a:extLst>
              <a:ext uri="{FF2B5EF4-FFF2-40B4-BE49-F238E27FC236}">
                <a16:creationId xmlns:a16="http://schemas.microsoft.com/office/drawing/2014/main" id="{C8D8C526-B192-D0BC-F4E9-09188E7CD70F}"/>
              </a:ext>
            </a:extLst>
          </p:cNvPr>
          <p:cNvGrpSpPr/>
          <p:nvPr/>
        </p:nvGrpSpPr>
        <p:grpSpPr>
          <a:xfrm>
            <a:off x="8461470" y="1517528"/>
            <a:ext cx="3420000" cy="4500000"/>
            <a:chOff x="4107583" y="1667576"/>
            <a:chExt cx="3420000" cy="4500000"/>
          </a:xfrm>
        </p:grpSpPr>
        <p:grpSp>
          <p:nvGrpSpPr>
            <p:cNvPr id="104" name="Проверка неправильно">
              <a:extLst>
                <a:ext uri="{FF2B5EF4-FFF2-40B4-BE49-F238E27FC236}">
                  <a16:creationId xmlns:a16="http://schemas.microsoft.com/office/drawing/2014/main" id="{FFA19DE7-313E-9EB4-7B4F-C4EEBDBFA593}"/>
                </a:ext>
              </a:extLst>
            </p:cNvPr>
            <p:cNvGrpSpPr/>
            <p:nvPr/>
          </p:nvGrpSpPr>
          <p:grpSpPr>
            <a:xfrm>
              <a:off x="4107583" y="1667576"/>
              <a:ext cx="3420000" cy="4500000"/>
              <a:chOff x="554248" y="1695450"/>
              <a:chExt cx="3420000" cy="4500000"/>
            </a:xfrm>
          </p:grpSpPr>
          <p:sp>
            <p:nvSpPr>
              <p:cNvPr id="105" name="Прямоугольник: скругленные углы 104">
                <a:extLst>
                  <a:ext uri="{FF2B5EF4-FFF2-40B4-BE49-F238E27FC236}">
                    <a16:creationId xmlns:a16="http://schemas.microsoft.com/office/drawing/2014/main" id="{C69BB6D2-E5D5-506B-EA5C-FA2CD74C53BE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Прямоугольник: скругленные углы 105">
                <a:extLst>
                  <a:ext uri="{FF2B5EF4-FFF2-40B4-BE49-F238E27FC236}">
                    <a16:creationId xmlns:a16="http://schemas.microsoft.com/office/drawing/2014/main" id="{8C48CBEB-382B-2431-D16C-C4F636062F7B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rgbClr val="FFF2CC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68080C3-F7BA-DD80-07FD-BC4DD449948B}"/>
                </a:ext>
              </a:extLst>
            </p:cNvPr>
            <p:cNvSpPr txBox="1"/>
            <p:nvPr/>
          </p:nvSpPr>
          <p:spPr>
            <a:xfrm>
              <a:off x="4440451" y="3431668"/>
              <a:ext cx="27542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авторитетный</a:t>
              </a:r>
            </a:p>
          </p:txBody>
        </p:sp>
        <p:cxnSp>
          <p:nvCxnSpPr>
            <p:cNvPr id="112" name="Прямая соединительная линия 111">
              <a:extLst>
                <a:ext uri="{FF2B5EF4-FFF2-40B4-BE49-F238E27FC236}">
                  <a16:creationId xmlns:a16="http://schemas.microsoft.com/office/drawing/2014/main" id="{7F8F9F6C-506F-4778-6846-E22F23E282EC}"/>
                </a:ext>
              </a:extLst>
            </p:cNvPr>
            <p:cNvCxnSpPr>
              <a:cxnSpLocks/>
            </p:cNvCxnSpPr>
            <p:nvPr/>
          </p:nvCxnSpPr>
          <p:spPr>
            <a:xfrm>
              <a:off x="4535152" y="3913653"/>
              <a:ext cx="2564863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C17A136-603C-B5BB-040B-D6829968831E}"/>
              </a:ext>
            </a:extLst>
          </p:cNvPr>
          <p:cNvSpPr txBox="1"/>
          <p:nvPr/>
        </p:nvSpPr>
        <p:spPr>
          <a:xfrm>
            <a:off x="236644" y="424952"/>
            <a:ext cx="8114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Подберите пароним к указанному значению.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B933C91-E117-B5A4-55E7-C29F4675C702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Рубашка">
            <a:extLst>
              <a:ext uri="{FF2B5EF4-FFF2-40B4-BE49-F238E27FC236}">
                <a16:creationId xmlns:a16="http://schemas.microsoft.com/office/drawing/2014/main" id="{61BD9F1B-4B0D-BF69-368E-E174D0FE71F6}"/>
              </a:ext>
            </a:extLst>
          </p:cNvPr>
          <p:cNvGrpSpPr/>
          <p:nvPr/>
        </p:nvGrpSpPr>
        <p:grpSpPr>
          <a:xfrm>
            <a:off x="4384432" y="1503446"/>
            <a:ext cx="3420000" cy="4500000"/>
            <a:chOff x="533176" y="1673178"/>
            <a:chExt cx="3420000" cy="4500000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4D36DEBE-0939-514A-D78D-AA0B1CEFCED3}"/>
                </a:ext>
              </a:extLst>
            </p:cNvPr>
            <p:cNvSpPr/>
            <p:nvPr/>
          </p:nvSpPr>
          <p:spPr>
            <a:xfrm>
              <a:off x="533176" y="1673178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9D8F04E2-9FF5-976D-3F1B-D72A380FE1AA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780109C-716B-CAAE-F978-13B25758BDCD}"/>
              </a:ext>
            </a:extLst>
          </p:cNvPr>
          <p:cNvGrpSpPr/>
          <p:nvPr/>
        </p:nvGrpSpPr>
        <p:grpSpPr>
          <a:xfrm>
            <a:off x="4384432" y="1510351"/>
            <a:ext cx="3420000" cy="4486190"/>
            <a:chOff x="4109978" y="1473242"/>
            <a:chExt cx="3420000" cy="4486190"/>
          </a:xfrm>
        </p:grpSpPr>
        <p:grpSp>
          <p:nvGrpSpPr>
            <p:cNvPr id="82" name="Рубашка">
              <a:extLst>
                <a:ext uri="{FF2B5EF4-FFF2-40B4-BE49-F238E27FC236}">
                  <a16:creationId xmlns:a16="http://schemas.microsoft.com/office/drawing/2014/main" id="{901306AD-5C2C-8BE9-3485-F560D6F50AEE}"/>
                </a:ext>
              </a:extLst>
            </p:cNvPr>
            <p:cNvGrpSpPr/>
            <p:nvPr/>
          </p:nvGrpSpPr>
          <p:grpSpPr>
            <a:xfrm>
              <a:off x="4109978" y="1473242"/>
              <a:ext cx="3420000" cy="4486190"/>
              <a:chOff x="554248" y="1695450"/>
              <a:chExt cx="3420000" cy="4500000"/>
            </a:xfrm>
          </p:grpSpPr>
          <p:sp>
            <p:nvSpPr>
              <p:cNvPr id="83" name="Прямоугольник: скругленные углы 82">
                <a:extLst>
                  <a:ext uri="{FF2B5EF4-FFF2-40B4-BE49-F238E27FC236}">
                    <a16:creationId xmlns:a16="http://schemas.microsoft.com/office/drawing/2014/main" id="{2E48341E-9D79-7C62-7961-1533CEBA4B86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Прямоугольник: скругленные углы 83">
                <a:extLst>
                  <a:ext uri="{FF2B5EF4-FFF2-40B4-BE49-F238E27FC236}">
                    <a16:creationId xmlns:a16="http://schemas.microsoft.com/office/drawing/2014/main" id="{ED60E7B2-3BE4-CAA7-2EB8-2FB120323647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85" name="Группа 84">
                <a:extLst>
                  <a:ext uri="{FF2B5EF4-FFF2-40B4-BE49-F238E27FC236}">
                    <a16:creationId xmlns:a16="http://schemas.microsoft.com/office/drawing/2014/main" id="{B6027800-6E61-FD55-020B-1B73CFEB08A6}"/>
                  </a:ext>
                </a:extLst>
              </p:cNvPr>
              <p:cNvGrpSpPr/>
              <p:nvPr/>
            </p:nvGrpSpPr>
            <p:grpSpPr>
              <a:xfrm>
                <a:off x="561220" y="1709071"/>
                <a:ext cx="568248" cy="568249"/>
                <a:chOff x="560694" y="1599876"/>
                <a:chExt cx="568248" cy="568249"/>
              </a:xfrm>
            </p:grpSpPr>
            <p:sp>
              <p:nvSpPr>
                <p:cNvPr id="91" name="Овал 90">
                  <a:extLst>
                    <a:ext uri="{FF2B5EF4-FFF2-40B4-BE49-F238E27FC236}">
                      <a16:creationId xmlns:a16="http://schemas.microsoft.com/office/drawing/2014/main" id="{92DE48B1-7BC5-2A03-BFB6-33B35C48FB58}"/>
                    </a:ext>
                  </a:extLst>
                </p:cNvPr>
                <p:cNvSpPr/>
                <p:nvPr/>
              </p:nvSpPr>
              <p:spPr>
                <a:xfrm>
                  <a:off x="560694" y="1599877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92" name="Рисунок 91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B7661245-1B8F-057F-00A4-2BA4EFB5C3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0694" y="1599876"/>
                  <a:ext cx="568248" cy="568249"/>
                </a:xfrm>
                <a:prstGeom prst="rect">
                  <a:avLst/>
                </a:prstGeom>
              </p:spPr>
            </p:pic>
          </p:grpSp>
          <p:grpSp>
            <p:nvGrpSpPr>
              <p:cNvPr id="86" name="Группа 85">
                <a:extLst>
                  <a:ext uri="{FF2B5EF4-FFF2-40B4-BE49-F238E27FC236}">
                    <a16:creationId xmlns:a16="http://schemas.microsoft.com/office/drawing/2014/main" id="{9B0F8C3E-96D1-49BA-EB54-A578F98B922D}"/>
                  </a:ext>
                </a:extLst>
              </p:cNvPr>
              <p:cNvGrpSpPr/>
              <p:nvPr/>
            </p:nvGrpSpPr>
            <p:grpSpPr>
              <a:xfrm>
                <a:off x="3386564" y="5617523"/>
                <a:ext cx="576758" cy="572057"/>
                <a:chOff x="936981" y="2148258"/>
                <a:chExt cx="576758" cy="572057"/>
              </a:xfrm>
            </p:grpSpPr>
            <p:sp>
              <p:nvSpPr>
                <p:cNvPr id="87" name="Овал 86">
                  <a:extLst>
                    <a:ext uri="{FF2B5EF4-FFF2-40B4-BE49-F238E27FC236}">
                      <a16:creationId xmlns:a16="http://schemas.microsoft.com/office/drawing/2014/main" id="{6054F485-6A67-6830-18B3-D6D48AB7AF8E}"/>
                    </a:ext>
                  </a:extLst>
                </p:cNvPr>
                <p:cNvSpPr/>
                <p:nvPr/>
              </p:nvSpPr>
              <p:spPr>
                <a:xfrm>
                  <a:off x="945491" y="2148258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88" name="Рисунок 87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563922A8-9E31-C079-539E-8F6352A88F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36981" y="2152067"/>
                  <a:ext cx="568248" cy="568248"/>
                </a:xfrm>
                <a:prstGeom prst="rect">
                  <a:avLst/>
                </a:prstGeom>
              </p:spPr>
            </p:pic>
          </p:grp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2A51F67-4EEC-F359-159E-F2719CC127A6}"/>
                </a:ext>
              </a:extLst>
            </p:cNvPr>
            <p:cNvSpPr txBox="1"/>
            <p:nvPr/>
          </p:nvSpPr>
          <p:spPr>
            <a:xfrm>
              <a:off x="4436026" y="2832811"/>
              <a:ext cx="27854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1.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Имеющий влияние, преимущество в суждениях, знаниях.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2.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ontserrat Medium" pitchFamily="2" charset="-52"/>
                  <a:ea typeface="+mn-ea"/>
                  <a:cs typeface="+mn-cs"/>
                </a:rPr>
                <a:t> Заслуживающий безусловного доверия.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ED20C58-DEF0-F305-5F67-4E70C5A51486}"/>
              </a:ext>
            </a:extLst>
          </p:cNvPr>
          <p:cNvSpPr txBox="1"/>
          <p:nvPr/>
        </p:nvSpPr>
        <p:spPr>
          <a:xfrm>
            <a:off x="227405" y="6576404"/>
            <a:ext cx="365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2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116934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8E9DA684-1118-7223-B73E-87B0EB3EFA48}"/>
              </a:ext>
            </a:extLst>
          </p:cNvPr>
          <p:cNvGrpSpPr/>
          <p:nvPr/>
        </p:nvGrpSpPr>
        <p:grpSpPr>
          <a:xfrm>
            <a:off x="7275007" y="1510724"/>
            <a:ext cx="3420000" cy="4500000"/>
            <a:chOff x="671367" y="1227326"/>
            <a:chExt cx="3420000" cy="4500000"/>
          </a:xfrm>
        </p:grpSpPr>
        <p:grpSp>
          <p:nvGrpSpPr>
            <p:cNvPr id="26" name="Внешний">
              <a:extLst>
                <a:ext uri="{FF2B5EF4-FFF2-40B4-BE49-F238E27FC236}">
                  <a16:creationId xmlns:a16="http://schemas.microsoft.com/office/drawing/2014/main" id="{25E625EB-135E-C4AE-6E80-E3F04D183295}"/>
                </a:ext>
              </a:extLst>
            </p:cNvPr>
            <p:cNvGrpSpPr/>
            <p:nvPr/>
          </p:nvGrpSpPr>
          <p:grpSpPr>
            <a:xfrm>
              <a:off x="671367" y="1227326"/>
              <a:ext cx="3420000" cy="4500000"/>
              <a:chOff x="2155999" y="1541272"/>
              <a:chExt cx="3420000" cy="4500000"/>
            </a:xfrm>
          </p:grpSpPr>
          <p:sp>
            <p:nvSpPr>
              <p:cNvPr id="27" name="Прямоугольник: скругленные углы 26">
                <a:extLst>
                  <a:ext uri="{FF2B5EF4-FFF2-40B4-BE49-F238E27FC236}">
                    <a16:creationId xmlns:a16="http://schemas.microsoft.com/office/drawing/2014/main" id="{CAB7D185-C34D-2321-2534-19D9135166FC}"/>
                  </a:ext>
                </a:extLst>
              </p:cNvPr>
              <p:cNvSpPr/>
              <p:nvPr/>
            </p:nvSpPr>
            <p:spPr>
              <a:xfrm>
                <a:off x="2155999" y="1541272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28" name="Рисунок 27">
                <a:extLst>
                  <a:ext uri="{FF2B5EF4-FFF2-40B4-BE49-F238E27FC236}">
                    <a16:creationId xmlns:a16="http://schemas.microsoft.com/office/drawing/2014/main" id="{1B8E939B-8003-C8F6-4460-E66D518E93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615231" y="2230645"/>
                <a:ext cx="2503778" cy="2890365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7FA0B80-B765-CDF2-B428-8079C500E307}"/>
                  </a:ext>
                </a:extLst>
              </p:cNvPr>
              <p:cNvSpPr txBox="1"/>
              <p:nvPr/>
            </p:nvSpPr>
            <p:spPr>
              <a:xfrm>
                <a:off x="3064280" y="5263885"/>
                <a:ext cx="16113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EB489"/>
                    </a:solidFill>
                    <a:effectLst/>
                    <a:uLnTx/>
                    <a:uFillTx/>
                    <a:latin typeface="Montserrat Black" panose="00000A00000000000000" pitchFamily="2" charset="-52"/>
                    <a:ea typeface="+mn-ea"/>
                    <a:cs typeface="+mn-cs"/>
                  </a:rPr>
                  <a:t>абон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Montserrat Black" panose="00000A00000000000000" pitchFamily="2" charset="-52"/>
                    <a:ea typeface="+mn-ea"/>
                    <a:cs typeface="+mn-cs"/>
                  </a:rPr>
                  <a:t>е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EB489"/>
                    </a:solidFill>
                    <a:effectLst/>
                    <a:uLnTx/>
                    <a:uFillTx/>
                    <a:latin typeface="Montserrat Black" panose="00000A00000000000000" pitchFamily="2" charset="-52"/>
                    <a:ea typeface="+mn-ea"/>
                    <a:cs typeface="+mn-cs"/>
                  </a:rPr>
                  <a:t>нт</a:t>
                </a:r>
              </a:p>
            </p:txBody>
          </p:sp>
        </p:grpSp>
        <p:cxnSp>
          <p:nvCxnSpPr>
            <p:cNvPr id="52" name="Прямая соединительная линия 51">
              <a:extLst>
                <a:ext uri="{FF2B5EF4-FFF2-40B4-BE49-F238E27FC236}">
                  <a16:creationId xmlns:a16="http://schemas.microsoft.com/office/drawing/2014/main" id="{85E71F28-5212-85C6-3F1D-D47FCEDC88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49325" y="4921931"/>
              <a:ext cx="231861" cy="179468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6634A196-A017-8ECB-C0E9-117C6B009D9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81186" y="4922215"/>
              <a:ext cx="240918" cy="17505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Рубашка">
            <a:extLst>
              <a:ext uri="{FF2B5EF4-FFF2-40B4-BE49-F238E27FC236}">
                <a16:creationId xmlns:a16="http://schemas.microsoft.com/office/drawing/2014/main" id="{CCF78E1E-48CF-2877-078B-23BFCCFFFC09}"/>
              </a:ext>
            </a:extLst>
          </p:cNvPr>
          <p:cNvGrpSpPr/>
          <p:nvPr/>
        </p:nvGrpSpPr>
        <p:grpSpPr>
          <a:xfrm>
            <a:off x="7275007" y="1510724"/>
            <a:ext cx="3420000" cy="4500000"/>
            <a:chOff x="554248" y="1695450"/>
            <a:chExt cx="3420000" cy="4500000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C558CC03-D849-3104-58F6-E1113AC449D9}"/>
                </a:ext>
              </a:extLst>
            </p:cNvPr>
            <p:cNvSpPr/>
            <p:nvPr/>
          </p:nvSpPr>
          <p:spPr>
            <a:xfrm>
              <a:off x="554248" y="1695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398EAE41-F86C-A5D7-B87B-5233292145FE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pattFill prst="pct50">
              <a:fgClr>
                <a:srgbClr val="62C09A"/>
              </a:fgClr>
              <a:bgClr>
                <a:schemeClr val="bg1"/>
              </a:bgClr>
            </a:patt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24793525-2B18-D50C-C80E-A71AA08740EB}"/>
                </a:ext>
              </a:extLst>
            </p:cNvPr>
            <p:cNvGrpSpPr/>
            <p:nvPr/>
          </p:nvGrpSpPr>
          <p:grpSpPr>
            <a:xfrm>
              <a:off x="755596" y="1980524"/>
              <a:ext cx="568248" cy="568248"/>
              <a:chOff x="755070" y="1871329"/>
              <a:chExt cx="568248" cy="568248"/>
            </a:xfrm>
          </p:grpSpPr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8AC1B1A0-2587-1EDD-82F5-B81A4B827367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16" name="Рисунок 15" descr="Вопросительный знак со сплошной заливкой">
                <a:extLst>
                  <a:ext uri="{FF2B5EF4-FFF2-40B4-BE49-F238E27FC236}">
                    <a16:creationId xmlns:a16="http://schemas.microsoft.com/office/drawing/2014/main" id="{652492E7-71CD-84B1-8906-63066DAF28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/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grpSp>
        <p:nvGrpSpPr>
          <p:cNvPr id="39" name="Рубашка">
            <a:extLst>
              <a:ext uri="{FF2B5EF4-FFF2-40B4-BE49-F238E27FC236}">
                <a16:creationId xmlns:a16="http://schemas.microsoft.com/office/drawing/2014/main" id="{ED54C3D7-9F61-6D6F-22A0-A99D03133BA2}"/>
              </a:ext>
            </a:extLst>
          </p:cNvPr>
          <p:cNvGrpSpPr/>
          <p:nvPr/>
        </p:nvGrpSpPr>
        <p:grpSpPr>
          <a:xfrm>
            <a:off x="1510090" y="1511626"/>
            <a:ext cx="3420000" cy="4500000"/>
            <a:chOff x="554248" y="1695450"/>
            <a:chExt cx="3420000" cy="4500000"/>
          </a:xfrm>
        </p:grpSpPr>
        <p:sp>
          <p:nvSpPr>
            <p:cNvPr id="40" name="Прямоугольник: скругленные углы 39">
              <a:extLst>
                <a:ext uri="{FF2B5EF4-FFF2-40B4-BE49-F238E27FC236}">
                  <a16:creationId xmlns:a16="http://schemas.microsoft.com/office/drawing/2014/main" id="{AFBC125D-C035-C326-2133-8EF4C069DBAE}"/>
                </a:ext>
              </a:extLst>
            </p:cNvPr>
            <p:cNvSpPr/>
            <p:nvPr/>
          </p:nvSpPr>
          <p:spPr>
            <a:xfrm>
              <a:off x="554248" y="1695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8733E216-E2F3-FFD7-D106-4646AB62D8FD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pattFill prst="pct50">
              <a:fgClr>
                <a:srgbClr val="62C09A"/>
              </a:fgClr>
              <a:bgClr>
                <a:schemeClr val="bg1"/>
              </a:bgClr>
            </a:patt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6" name="Группа 45">
              <a:extLst>
                <a:ext uri="{FF2B5EF4-FFF2-40B4-BE49-F238E27FC236}">
                  <a16:creationId xmlns:a16="http://schemas.microsoft.com/office/drawing/2014/main" id="{4892EDBD-3D11-F9D5-ED56-9913AA682518}"/>
                </a:ext>
              </a:extLst>
            </p:cNvPr>
            <p:cNvGrpSpPr/>
            <p:nvPr/>
          </p:nvGrpSpPr>
          <p:grpSpPr>
            <a:xfrm>
              <a:off x="3204653" y="5340594"/>
              <a:ext cx="568248" cy="568248"/>
              <a:chOff x="755070" y="1871329"/>
              <a:chExt cx="568248" cy="568248"/>
            </a:xfrm>
          </p:grpSpPr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9232B782-2EBC-A745-B679-D87C72567DB9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48" name="Рисунок 47" descr="Флажок со сплошной заливкой">
                <a:extLst>
                  <a:ext uri="{FF2B5EF4-FFF2-40B4-BE49-F238E27FC236}">
                    <a16:creationId xmlns:a16="http://schemas.microsoft.com/office/drawing/2014/main" id="{175608A5-10D5-BE24-A75D-975E420E37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/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C17A136-603C-B5BB-040B-D6829968831E}"/>
              </a:ext>
            </a:extLst>
          </p:cNvPr>
          <p:cNvSpPr txBox="1"/>
          <p:nvPr/>
        </p:nvSpPr>
        <p:spPr>
          <a:xfrm>
            <a:off x="236644" y="424952"/>
            <a:ext cx="3523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Назовите пароним.</a:t>
            </a:r>
          </a:p>
        </p:txBody>
      </p:sp>
      <p:grpSp>
        <p:nvGrpSpPr>
          <p:cNvPr id="23" name="Неизвестный пароним">
            <a:extLst>
              <a:ext uri="{FF2B5EF4-FFF2-40B4-BE49-F238E27FC236}">
                <a16:creationId xmlns:a16="http://schemas.microsoft.com/office/drawing/2014/main" id="{1977CC41-6023-EB5B-EC4B-290BCB731D53}"/>
              </a:ext>
            </a:extLst>
          </p:cNvPr>
          <p:cNvGrpSpPr/>
          <p:nvPr/>
        </p:nvGrpSpPr>
        <p:grpSpPr>
          <a:xfrm>
            <a:off x="1510090" y="1511626"/>
            <a:ext cx="3420000" cy="4500000"/>
            <a:chOff x="8237415" y="1628775"/>
            <a:chExt cx="3420000" cy="4500000"/>
          </a:xfrm>
        </p:grpSpPr>
        <p:sp>
          <p:nvSpPr>
            <p:cNvPr id="34" name="Прямоугольник: скругленные углы 33">
              <a:extLst>
                <a:ext uri="{FF2B5EF4-FFF2-40B4-BE49-F238E27FC236}">
                  <a16:creationId xmlns:a16="http://schemas.microsoft.com/office/drawing/2014/main" id="{A854DE89-40F6-E1E1-41D0-CA8FE2E7F3DD}"/>
                </a:ext>
              </a:extLst>
            </p:cNvPr>
            <p:cNvSpPr/>
            <p:nvPr/>
          </p:nvSpPr>
          <p:spPr>
            <a:xfrm>
              <a:off x="8237415" y="1628775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5B9132C9-3218-292B-5467-CD21B7DF7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58453" y="2887252"/>
              <a:ext cx="2576833" cy="2019592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EAC4D7B-9077-557A-E546-A15D47E1C50A}"/>
                </a:ext>
              </a:extLst>
            </p:cNvPr>
            <p:cNvSpPr txBox="1"/>
            <p:nvPr/>
          </p:nvSpPr>
          <p:spPr>
            <a:xfrm>
              <a:off x="8905825" y="5370438"/>
              <a:ext cx="20697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абонем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е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нт</a:t>
              </a:r>
            </a:p>
          </p:txBody>
        </p:sp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id="{6E1969A4-7B58-D4A9-0125-AA45B3EE7F5C}"/>
                </a:ext>
              </a:extLst>
            </p:cNvPr>
            <p:cNvGrpSpPr/>
            <p:nvPr/>
          </p:nvGrpSpPr>
          <p:grpSpPr>
            <a:xfrm>
              <a:off x="9869917" y="5337173"/>
              <a:ext cx="939790" cy="175802"/>
              <a:chOff x="1176841" y="3313612"/>
              <a:chExt cx="760352" cy="203267"/>
            </a:xfrm>
          </p:grpSpPr>
          <p:cxnSp>
            <p:nvCxnSpPr>
              <p:cNvPr id="3" name="Прямая соединительная линия 2">
                <a:extLst>
                  <a:ext uri="{FF2B5EF4-FFF2-40B4-BE49-F238E27FC236}">
                    <a16:creationId xmlns:a16="http://schemas.microsoft.com/office/drawing/2014/main" id="{FCE02834-8F84-A08F-DB30-D708A862F9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4758" y="3313612"/>
                <a:ext cx="372435" cy="203267"/>
              </a:xfrm>
              <a:prstGeom prst="line">
                <a:avLst/>
              </a:prstGeom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Прямая соединительная линия 3">
                <a:extLst>
                  <a:ext uri="{FF2B5EF4-FFF2-40B4-BE49-F238E27FC236}">
                    <a16:creationId xmlns:a16="http://schemas.microsoft.com/office/drawing/2014/main" id="{B232A2DB-F6DE-75F8-207A-332F7BF20B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76841" y="3313612"/>
                <a:ext cx="387918" cy="203267"/>
              </a:xfrm>
              <a:prstGeom prst="line">
                <a:avLst/>
              </a:prstGeom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A927942-4D72-ABA0-11DC-FDD06629D2CF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644E2CB-7B8B-FD09-78A8-269FC07DCCEF}"/>
              </a:ext>
            </a:extLst>
          </p:cNvPr>
          <p:cNvSpPr txBox="1"/>
          <p:nvPr/>
        </p:nvSpPr>
        <p:spPr>
          <a:xfrm>
            <a:off x="227405" y="6576404"/>
            <a:ext cx="3653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3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89365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C17A136-603C-B5BB-040B-D6829968831E}"/>
              </a:ext>
            </a:extLst>
          </p:cNvPr>
          <p:cNvSpPr txBox="1"/>
          <p:nvPr/>
        </p:nvSpPr>
        <p:spPr>
          <a:xfrm>
            <a:off x="236644" y="424952"/>
            <a:ext cx="3523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Назовите пароним.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A927942-4D72-ABA0-11DC-FDD06629D2CF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Рубашка">
            <a:extLst>
              <a:ext uri="{FF2B5EF4-FFF2-40B4-BE49-F238E27FC236}">
                <a16:creationId xmlns:a16="http://schemas.microsoft.com/office/drawing/2014/main" id="{ED54C3D7-9F61-6D6F-22A0-A99D03133BA2}"/>
              </a:ext>
            </a:extLst>
          </p:cNvPr>
          <p:cNvGrpSpPr/>
          <p:nvPr/>
        </p:nvGrpSpPr>
        <p:grpSpPr>
          <a:xfrm>
            <a:off x="1508803" y="1507062"/>
            <a:ext cx="3420000" cy="4500000"/>
            <a:chOff x="554248" y="1695450"/>
            <a:chExt cx="3420000" cy="4500000"/>
          </a:xfrm>
        </p:grpSpPr>
        <p:sp>
          <p:nvSpPr>
            <p:cNvPr id="40" name="Прямоугольник: скругленные углы 39">
              <a:extLst>
                <a:ext uri="{FF2B5EF4-FFF2-40B4-BE49-F238E27FC236}">
                  <a16:creationId xmlns:a16="http://schemas.microsoft.com/office/drawing/2014/main" id="{AFBC125D-C035-C326-2133-8EF4C069DBAE}"/>
                </a:ext>
              </a:extLst>
            </p:cNvPr>
            <p:cNvSpPr/>
            <p:nvPr/>
          </p:nvSpPr>
          <p:spPr>
            <a:xfrm>
              <a:off x="554248" y="1695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8733E216-E2F3-FFD7-D106-4646AB62D8FD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pattFill prst="pct50">
              <a:fgClr>
                <a:srgbClr val="62C09A"/>
              </a:fgClr>
              <a:bgClr>
                <a:schemeClr val="bg1"/>
              </a:bgClr>
            </a:patt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6" name="Группа 45">
              <a:extLst>
                <a:ext uri="{FF2B5EF4-FFF2-40B4-BE49-F238E27FC236}">
                  <a16:creationId xmlns:a16="http://schemas.microsoft.com/office/drawing/2014/main" id="{4892EDBD-3D11-F9D5-ED56-9913AA682518}"/>
                </a:ext>
              </a:extLst>
            </p:cNvPr>
            <p:cNvGrpSpPr/>
            <p:nvPr/>
          </p:nvGrpSpPr>
          <p:grpSpPr>
            <a:xfrm>
              <a:off x="3204653" y="5340594"/>
              <a:ext cx="568248" cy="568248"/>
              <a:chOff x="755070" y="1871329"/>
              <a:chExt cx="568248" cy="568248"/>
            </a:xfrm>
          </p:grpSpPr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9232B782-2EBC-A745-B679-D87C72567DB9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48" name="Рисунок 47" descr="Флажок со сплошной заливкой">
                <a:extLst>
                  <a:ext uri="{FF2B5EF4-FFF2-40B4-BE49-F238E27FC236}">
                    <a16:creationId xmlns:a16="http://schemas.microsoft.com/office/drawing/2014/main" id="{175608A5-10D5-BE24-A75D-975E420E37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FEC4CB72-9B54-D3D2-DF7E-E9BCEC4443EE}"/>
              </a:ext>
            </a:extLst>
          </p:cNvPr>
          <p:cNvGrpSpPr/>
          <p:nvPr/>
        </p:nvGrpSpPr>
        <p:grpSpPr>
          <a:xfrm>
            <a:off x="1508803" y="1507062"/>
            <a:ext cx="3420000" cy="4500000"/>
            <a:chOff x="3371330" y="1508100"/>
            <a:chExt cx="3420000" cy="4500000"/>
          </a:xfrm>
        </p:grpSpPr>
        <p:grpSp>
          <p:nvGrpSpPr>
            <p:cNvPr id="26" name="Внешний">
              <a:extLst>
                <a:ext uri="{FF2B5EF4-FFF2-40B4-BE49-F238E27FC236}">
                  <a16:creationId xmlns:a16="http://schemas.microsoft.com/office/drawing/2014/main" id="{25E625EB-135E-C4AE-6E80-E3F04D183295}"/>
                </a:ext>
              </a:extLst>
            </p:cNvPr>
            <p:cNvGrpSpPr/>
            <p:nvPr/>
          </p:nvGrpSpPr>
          <p:grpSpPr>
            <a:xfrm>
              <a:off x="3371330" y="1508100"/>
              <a:ext cx="3420000" cy="4500000"/>
              <a:chOff x="2155999" y="1541272"/>
              <a:chExt cx="3420000" cy="4500000"/>
            </a:xfrm>
          </p:grpSpPr>
          <p:sp>
            <p:nvSpPr>
              <p:cNvPr id="27" name="Прямоугольник: скругленные углы 26">
                <a:extLst>
                  <a:ext uri="{FF2B5EF4-FFF2-40B4-BE49-F238E27FC236}">
                    <a16:creationId xmlns:a16="http://schemas.microsoft.com/office/drawing/2014/main" id="{CAB7D185-C34D-2321-2534-19D9135166FC}"/>
                  </a:ext>
                </a:extLst>
              </p:cNvPr>
              <p:cNvSpPr/>
              <p:nvPr/>
            </p:nvSpPr>
            <p:spPr>
              <a:xfrm>
                <a:off x="2155999" y="1541272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28" name="Рисунок 27">
                <a:extLst>
                  <a:ext uri="{FF2B5EF4-FFF2-40B4-BE49-F238E27FC236}">
                    <a16:creationId xmlns:a16="http://schemas.microsoft.com/office/drawing/2014/main" id="{1B8E939B-8003-C8F6-4460-E66D518E93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891825" y="2446918"/>
                <a:ext cx="1966784" cy="2596415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7FA0B80-B765-CDF2-B428-8079C500E307}"/>
                  </a:ext>
                </a:extLst>
              </p:cNvPr>
              <p:cNvSpPr txBox="1"/>
              <p:nvPr/>
            </p:nvSpPr>
            <p:spPr>
              <a:xfrm>
                <a:off x="2510103" y="5254458"/>
                <a:ext cx="27093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EB489"/>
                    </a:solidFill>
                    <a:effectLst/>
                    <a:uLnTx/>
                    <a:uFillTx/>
                    <a:latin typeface="Montserrat Black" panose="00000A00000000000000" pitchFamily="2" charset="-52"/>
                    <a:ea typeface="+mn-ea"/>
                    <a:cs typeface="+mn-cs"/>
                  </a:rPr>
                  <a:t>авторит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Montserrat Black" panose="00000A00000000000000" pitchFamily="2" charset="-52"/>
                    <a:ea typeface="+mn-ea"/>
                    <a:cs typeface="+mn-cs"/>
                  </a:rPr>
                  <a:t>а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EB489"/>
                    </a:solidFill>
                    <a:effectLst/>
                    <a:uLnTx/>
                    <a:uFillTx/>
                    <a:latin typeface="Montserrat Black" panose="00000A00000000000000" pitchFamily="2" charset="-52"/>
                    <a:ea typeface="+mn-ea"/>
                    <a:cs typeface="+mn-cs"/>
                  </a:rPr>
                  <a:t>рный</a:t>
                </a:r>
              </a:p>
            </p:txBody>
          </p:sp>
        </p:grpSp>
        <p:sp>
          <p:nvSpPr>
            <p:cNvPr id="7" name="Дуга 6">
              <a:extLst>
                <a:ext uri="{FF2B5EF4-FFF2-40B4-BE49-F238E27FC236}">
                  <a16:creationId xmlns:a16="http://schemas.microsoft.com/office/drawing/2014/main" id="{75C1D3AF-71D2-DB76-7FAD-5FCE3732418F}"/>
                </a:ext>
              </a:extLst>
            </p:cNvPr>
            <p:cNvSpPr/>
            <p:nvPr/>
          </p:nvSpPr>
          <p:spPr>
            <a:xfrm>
              <a:off x="3797135" y="5186271"/>
              <a:ext cx="2036563" cy="471483"/>
            </a:xfrm>
            <a:prstGeom prst="arc">
              <a:avLst>
                <a:gd name="adj1" fmla="val 10915562"/>
                <a:gd name="adj2" fmla="val 21479992"/>
              </a:avLst>
            </a:prstGeom>
            <a:ln w="19050"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E82BDA5A-0CA5-D4C3-AAC2-D8AD2F0D6D1B}"/>
              </a:ext>
            </a:extLst>
          </p:cNvPr>
          <p:cNvGrpSpPr/>
          <p:nvPr/>
        </p:nvGrpSpPr>
        <p:grpSpPr>
          <a:xfrm>
            <a:off x="7267076" y="1506525"/>
            <a:ext cx="3420000" cy="4500000"/>
            <a:chOff x="7266989" y="1484167"/>
            <a:chExt cx="3420000" cy="4500000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A36D0C91-BE7D-35E6-1654-FCDA06468F3B}"/>
                </a:ext>
              </a:extLst>
            </p:cNvPr>
            <p:cNvGrpSpPr/>
            <p:nvPr/>
          </p:nvGrpSpPr>
          <p:grpSpPr>
            <a:xfrm>
              <a:off x="7266989" y="1484167"/>
              <a:ext cx="3420000" cy="4500000"/>
              <a:chOff x="7271547" y="1484313"/>
              <a:chExt cx="3420000" cy="4500000"/>
            </a:xfrm>
          </p:grpSpPr>
          <p:grpSp>
            <p:nvGrpSpPr>
              <p:cNvPr id="23" name="Неизвестный пароним">
                <a:extLst>
                  <a:ext uri="{FF2B5EF4-FFF2-40B4-BE49-F238E27FC236}">
                    <a16:creationId xmlns:a16="http://schemas.microsoft.com/office/drawing/2014/main" id="{1977CC41-6023-EB5B-EC4B-290BCB731D53}"/>
                  </a:ext>
                </a:extLst>
              </p:cNvPr>
              <p:cNvGrpSpPr/>
              <p:nvPr/>
            </p:nvGrpSpPr>
            <p:grpSpPr>
              <a:xfrm>
                <a:off x="7271547" y="1484313"/>
                <a:ext cx="3420000" cy="4500000"/>
                <a:chOff x="8237415" y="1628775"/>
                <a:chExt cx="3420000" cy="4500000"/>
              </a:xfrm>
            </p:grpSpPr>
            <p:sp>
              <p:nvSpPr>
                <p:cNvPr id="34" name="Прямоугольник: скругленные углы 33">
                  <a:extLst>
                    <a:ext uri="{FF2B5EF4-FFF2-40B4-BE49-F238E27FC236}">
                      <a16:creationId xmlns:a16="http://schemas.microsoft.com/office/drawing/2014/main" id="{A854DE89-40F6-E1E1-41D0-CA8FE2E7F3DD}"/>
                    </a:ext>
                  </a:extLst>
                </p:cNvPr>
                <p:cNvSpPr/>
                <p:nvPr/>
              </p:nvSpPr>
              <p:spPr>
                <a:xfrm>
                  <a:off x="8237415" y="1628775"/>
                  <a:ext cx="3420000" cy="4500000"/>
                </a:xfrm>
                <a:prstGeom prst="roundRect">
                  <a:avLst>
                    <a:gd name="adj" fmla="val 8358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35" name="Рисунок 34">
                  <a:extLst>
                    <a:ext uri="{FF2B5EF4-FFF2-40B4-BE49-F238E27FC236}">
                      <a16:creationId xmlns:a16="http://schemas.microsoft.com/office/drawing/2014/main" id="{5B9132C9-3218-292B-5467-CD21B7DF71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8962154" y="2659651"/>
                  <a:ext cx="1965928" cy="2465114"/>
                </a:xfrm>
                <a:prstGeom prst="rect">
                  <a:avLst/>
                </a:prstGeom>
              </p:spPr>
            </p:pic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EAC4D7B-9077-557A-E546-A15D47E1C50A}"/>
                    </a:ext>
                  </a:extLst>
                </p:cNvPr>
                <p:cNvSpPr txBox="1"/>
                <p:nvPr/>
              </p:nvSpPr>
              <p:spPr>
                <a:xfrm>
                  <a:off x="8604169" y="5361011"/>
                  <a:ext cx="268374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EB489"/>
                      </a:solidFill>
                      <a:effectLst/>
                      <a:uLnTx/>
                      <a:uFillTx/>
                      <a:latin typeface="Montserrat Black" panose="00000A00000000000000" pitchFamily="2" charset="-52"/>
                      <a:ea typeface="+mn-ea"/>
                      <a:cs typeface="+mn-cs"/>
                    </a:rPr>
                    <a:t>авторит</a:t>
                  </a:r>
                  <a:r>
                    <a:rPr kumimoji="0" lang="ru-RU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Montserrat Black" panose="00000A00000000000000" pitchFamily="2" charset="-52"/>
                      <a:ea typeface="+mn-ea"/>
                      <a:cs typeface="+mn-cs"/>
                    </a:rPr>
                    <a:t>е</a:t>
                  </a:r>
                  <a:r>
                    <a:rPr kumimoji="0" lang="ru-RU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EB489"/>
                      </a:solidFill>
                      <a:effectLst/>
                      <a:uLnTx/>
                      <a:uFillTx/>
                      <a:latin typeface="Montserrat Black" panose="00000A00000000000000" pitchFamily="2" charset="-52"/>
                      <a:ea typeface="+mn-ea"/>
                      <a:cs typeface="+mn-cs"/>
                    </a:rPr>
                    <a:t>тный</a:t>
                  </a:r>
                </a:p>
              </p:txBody>
            </p:sp>
          </p:grpSp>
          <p:sp>
            <p:nvSpPr>
              <p:cNvPr id="9" name="Дуга 8">
                <a:extLst>
                  <a:ext uri="{FF2B5EF4-FFF2-40B4-BE49-F238E27FC236}">
                    <a16:creationId xmlns:a16="http://schemas.microsoft.com/office/drawing/2014/main" id="{C95CBBC1-7706-E362-2AE0-AC4A009F46FB}"/>
                  </a:ext>
                </a:extLst>
              </p:cNvPr>
              <p:cNvSpPr/>
              <p:nvPr/>
            </p:nvSpPr>
            <p:spPr>
              <a:xfrm>
                <a:off x="7722210" y="5201627"/>
                <a:ext cx="1780010" cy="423080"/>
              </a:xfrm>
              <a:prstGeom prst="arc">
                <a:avLst>
                  <a:gd name="adj1" fmla="val 10915562"/>
                  <a:gd name="adj2" fmla="val 21479992"/>
                </a:avLst>
              </a:prstGeom>
              <a:ln w="19050"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A2D8A629-FA8D-1D0B-BBA8-E03BD2F458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3285" y="5201481"/>
              <a:ext cx="88286" cy="180975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BEEEDE50-0C32-66E2-DD3D-796ADB5CF25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84723" y="5198707"/>
              <a:ext cx="88286" cy="180975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Рубашка">
            <a:extLst>
              <a:ext uri="{FF2B5EF4-FFF2-40B4-BE49-F238E27FC236}">
                <a16:creationId xmlns:a16="http://schemas.microsoft.com/office/drawing/2014/main" id="{CCF78E1E-48CF-2877-078B-23BFCCFFFC09}"/>
              </a:ext>
            </a:extLst>
          </p:cNvPr>
          <p:cNvGrpSpPr/>
          <p:nvPr/>
        </p:nvGrpSpPr>
        <p:grpSpPr>
          <a:xfrm>
            <a:off x="7267076" y="1506525"/>
            <a:ext cx="3420000" cy="4500000"/>
            <a:chOff x="554248" y="1695450"/>
            <a:chExt cx="3420000" cy="4500000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C558CC03-D849-3104-58F6-E1113AC449D9}"/>
                </a:ext>
              </a:extLst>
            </p:cNvPr>
            <p:cNvSpPr/>
            <p:nvPr/>
          </p:nvSpPr>
          <p:spPr>
            <a:xfrm>
              <a:off x="554248" y="169545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398EAE41-F86C-A5D7-B87B-5233292145FE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pattFill prst="pct50">
              <a:fgClr>
                <a:srgbClr val="62C09A"/>
              </a:fgClr>
              <a:bgClr>
                <a:schemeClr val="bg1"/>
              </a:bgClr>
            </a:patt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24793525-2B18-D50C-C80E-A71AA08740EB}"/>
                </a:ext>
              </a:extLst>
            </p:cNvPr>
            <p:cNvGrpSpPr/>
            <p:nvPr/>
          </p:nvGrpSpPr>
          <p:grpSpPr>
            <a:xfrm>
              <a:off x="755596" y="1980524"/>
              <a:ext cx="568248" cy="568248"/>
              <a:chOff x="755070" y="1871329"/>
              <a:chExt cx="568248" cy="568248"/>
            </a:xfrm>
          </p:grpSpPr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8AC1B1A0-2587-1EDD-82F5-B81A4B827367}"/>
                  </a:ext>
                </a:extLst>
              </p:cNvPr>
              <p:cNvSpPr/>
              <p:nvPr/>
            </p:nvSpPr>
            <p:spPr>
              <a:xfrm>
                <a:off x="755070" y="1871329"/>
                <a:ext cx="568248" cy="568248"/>
              </a:xfrm>
              <a:prstGeom prst="ellipse">
                <a:avLst/>
              </a:prstGeom>
              <a:solidFill>
                <a:schemeClr val="bg1"/>
              </a:solidFill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16" name="Рисунок 15" descr="Вопросительный знак со сплошной заливкой">
                <a:extLst>
                  <a:ext uri="{FF2B5EF4-FFF2-40B4-BE49-F238E27FC236}">
                    <a16:creationId xmlns:a16="http://schemas.microsoft.com/office/drawing/2014/main" id="{652492E7-71CD-84B1-8906-63066DAF28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rcRect/>
              <a:stretch/>
            </p:blipFill>
            <p:spPr>
              <a:xfrm>
                <a:off x="755070" y="1871329"/>
                <a:ext cx="568248" cy="568248"/>
              </a:xfrm>
              <a:prstGeom prst="rect">
                <a:avLst/>
              </a:prstGeom>
            </p:spPr>
          </p:pic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8C0A19-890A-3982-1F5E-F72A688213F3}"/>
              </a:ext>
            </a:extLst>
          </p:cNvPr>
          <p:cNvSpPr txBox="1"/>
          <p:nvPr/>
        </p:nvSpPr>
        <p:spPr>
          <a:xfrm>
            <a:off x="227405" y="6576404"/>
            <a:ext cx="3653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3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91654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Внутренний неправильный">
            <a:extLst>
              <a:ext uri="{FF2B5EF4-FFF2-40B4-BE49-F238E27FC236}">
                <a16:creationId xmlns:a16="http://schemas.microsoft.com/office/drawing/2014/main" id="{C8D8C526-B192-D0BC-F4E9-09188E7CD70F}"/>
              </a:ext>
            </a:extLst>
          </p:cNvPr>
          <p:cNvGrpSpPr/>
          <p:nvPr/>
        </p:nvGrpSpPr>
        <p:grpSpPr>
          <a:xfrm>
            <a:off x="326651" y="1515887"/>
            <a:ext cx="3420000" cy="4489296"/>
            <a:chOff x="4107583" y="1667576"/>
            <a:chExt cx="3420000" cy="4500000"/>
          </a:xfrm>
        </p:grpSpPr>
        <p:grpSp>
          <p:nvGrpSpPr>
            <p:cNvPr id="104" name="Проверка неправильно">
              <a:extLst>
                <a:ext uri="{FF2B5EF4-FFF2-40B4-BE49-F238E27FC236}">
                  <a16:creationId xmlns:a16="http://schemas.microsoft.com/office/drawing/2014/main" id="{FFA19DE7-313E-9EB4-7B4F-C4EEBDBFA593}"/>
                </a:ext>
              </a:extLst>
            </p:cNvPr>
            <p:cNvGrpSpPr/>
            <p:nvPr/>
          </p:nvGrpSpPr>
          <p:grpSpPr>
            <a:xfrm>
              <a:off x="4107583" y="1667576"/>
              <a:ext cx="3420000" cy="4500000"/>
              <a:chOff x="554248" y="1695450"/>
              <a:chExt cx="3420000" cy="4500000"/>
            </a:xfrm>
          </p:grpSpPr>
          <p:sp>
            <p:nvSpPr>
              <p:cNvPr id="105" name="Прямоугольник: скругленные углы 104">
                <a:extLst>
                  <a:ext uri="{FF2B5EF4-FFF2-40B4-BE49-F238E27FC236}">
                    <a16:creationId xmlns:a16="http://schemas.microsoft.com/office/drawing/2014/main" id="{C69BB6D2-E5D5-506B-EA5C-FA2CD74C53BE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Прямоугольник: скругленные углы 105">
                <a:extLst>
                  <a:ext uri="{FF2B5EF4-FFF2-40B4-BE49-F238E27FC236}">
                    <a16:creationId xmlns:a16="http://schemas.microsoft.com/office/drawing/2014/main" id="{8C48CBEB-382B-2431-D16C-C4F636062F7B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FF797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07" name="Группа 106">
                <a:extLst>
                  <a:ext uri="{FF2B5EF4-FFF2-40B4-BE49-F238E27FC236}">
                    <a16:creationId xmlns:a16="http://schemas.microsoft.com/office/drawing/2014/main" id="{76E7D0E8-C2B2-55E9-0182-5B8E156F06A8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108" name="Овал 107">
                  <a:extLst>
                    <a:ext uri="{FF2B5EF4-FFF2-40B4-BE49-F238E27FC236}">
                      <a16:creationId xmlns:a16="http://schemas.microsoft.com/office/drawing/2014/main" id="{422C7E23-F220-A78F-FEE0-6D599F7F7031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09" name="Рисунок 108" descr="Закрыть со сплошной заливкой">
                  <a:extLst>
                    <a:ext uri="{FF2B5EF4-FFF2-40B4-BE49-F238E27FC236}">
                      <a16:creationId xmlns:a16="http://schemas.microsoft.com/office/drawing/2014/main" id="{BA0044DA-F282-9E12-2939-50D28EC9CA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A34A993-4940-1457-1489-E9CF3FD01FB0}"/>
                </a:ext>
              </a:extLst>
            </p:cNvPr>
            <p:cNvSpPr txBox="1"/>
            <p:nvPr/>
          </p:nvSpPr>
          <p:spPr>
            <a:xfrm>
              <a:off x="4402851" y="2866681"/>
              <a:ext cx="2816593" cy="647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а. т</a:t>
              </a:r>
              <a:r>
                <a:rPr kumimoji="0" lang="ru-R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елефонной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 сети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а. библиотеки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68080C3-F7BA-DD80-07FD-BC4DD449948B}"/>
                </a:ext>
              </a:extLst>
            </p:cNvPr>
            <p:cNvSpPr txBox="1"/>
            <p:nvPr/>
          </p:nvSpPr>
          <p:spPr>
            <a:xfrm>
              <a:off x="4969699" y="2354832"/>
              <a:ext cx="1681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Абонент</a:t>
              </a:r>
            </a:p>
          </p:txBody>
        </p:sp>
        <p:cxnSp>
          <p:nvCxnSpPr>
            <p:cNvPr id="112" name="Прямая соединительная линия 111">
              <a:extLst>
                <a:ext uri="{FF2B5EF4-FFF2-40B4-BE49-F238E27FC236}">
                  <a16:creationId xmlns:a16="http://schemas.microsoft.com/office/drawing/2014/main" id="{7F8F9F6C-506F-4778-6846-E22F23E282EC}"/>
                </a:ext>
              </a:extLst>
            </p:cNvPr>
            <p:cNvCxnSpPr>
              <a:cxnSpLocks/>
            </p:cNvCxnSpPr>
            <p:nvPr/>
          </p:nvCxnSpPr>
          <p:spPr>
            <a:xfrm>
              <a:off x="4535152" y="2864591"/>
              <a:ext cx="2564863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31E03CEF-4A58-4BF9-BB3A-1C01662B0C48}"/>
              </a:ext>
            </a:extLst>
          </p:cNvPr>
          <p:cNvGrpSpPr/>
          <p:nvPr/>
        </p:nvGrpSpPr>
        <p:grpSpPr>
          <a:xfrm>
            <a:off x="326651" y="1515887"/>
            <a:ext cx="3420000" cy="4489296"/>
            <a:chOff x="684637" y="240900"/>
            <a:chExt cx="3420000" cy="4500000"/>
          </a:xfrm>
        </p:grpSpPr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54A23E95-B636-69DB-5369-92F9AC08C626}"/>
                </a:ext>
              </a:extLst>
            </p:cNvPr>
            <p:cNvSpPr/>
            <p:nvPr/>
          </p:nvSpPr>
          <p:spPr>
            <a:xfrm>
              <a:off x="684637" y="24090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Прямоугольник: скругленные углы 26">
              <a:extLst>
                <a:ext uri="{FF2B5EF4-FFF2-40B4-BE49-F238E27FC236}">
                  <a16:creationId xmlns:a16="http://schemas.microsoft.com/office/drawing/2014/main" id="{6917C3F8-E5DA-90CB-4733-468FC3FB5043}"/>
                </a:ext>
              </a:extLst>
            </p:cNvPr>
            <p:cNvSpPr/>
            <p:nvPr/>
          </p:nvSpPr>
          <p:spPr>
            <a:xfrm>
              <a:off x="984305" y="630022"/>
              <a:ext cx="2820664" cy="3721757"/>
            </a:xfrm>
            <a:prstGeom prst="roundRect">
              <a:avLst>
                <a:gd name="adj" fmla="val 8358"/>
              </a:avLst>
            </a:prstGeom>
            <a:solidFill>
              <a:srgbClr val="FFF2CC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95B7374-231B-685F-45E7-39B89F86A0ED}"/>
                </a:ext>
              </a:extLst>
            </p:cNvPr>
            <p:cNvSpPr txBox="1"/>
            <p:nvPr/>
          </p:nvSpPr>
          <p:spPr>
            <a:xfrm>
              <a:off x="1578848" y="2250122"/>
              <a:ext cx="1611339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абонент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C17A136-603C-B5BB-040B-D6829968831E}"/>
              </a:ext>
            </a:extLst>
          </p:cNvPr>
          <p:cNvSpPr txBox="1"/>
          <p:nvPr/>
        </p:nvSpPr>
        <p:spPr>
          <a:xfrm>
            <a:off x="236644" y="424952"/>
            <a:ext cx="5982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Выберите подходящий пароним.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B933C91-E117-B5A4-55E7-C29F4675C702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Рубашка">
            <a:extLst>
              <a:ext uri="{FF2B5EF4-FFF2-40B4-BE49-F238E27FC236}">
                <a16:creationId xmlns:a16="http://schemas.microsoft.com/office/drawing/2014/main" id="{61BD9F1B-4B0D-BF69-368E-E174D0FE71F6}"/>
              </a:ext>
            </a:extLst>
          </p:cNvPr>
          <p:cNvGrpSpPr/>
          <p:nvPr/>
        </p:nvGrpSpPr>
        <p:grpSpPr>
          <a:xfrm>
            <a:off x="4376345" y="1512086"/>
            <a:ext cx="3420000" cy="4500000"/>
            <a:chOff x="533176" y="1673178"/>
            <a:chExt cx="3420000" cy="4500000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4D36DEBE-0939-514A-D78D-AA0B1CEFCED3}"/>
                </a:ext>
              </a:extLst>
            </p:cNvPr>
            <p:cNvSpPr/>
            <p:nvPr/>
          </p:nvSpPr>
          <p:spPr>
            <a:xfrm>
              <a:off x="533176" y="1673178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9D8F04E2-9FF5-976D-3F1B-D72A380FE1AA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AA2E296-124A-FCC2-C082-595532209112}"/>
              </a:ext>
            </a:extLst>
          </p:cNvPr>
          <p:cNvGrpSpPr/>
          <p:nvPr/>
        </p:nvGrpSpPr>
        <p:grpSpPr>
          <a:xfrm>
            <a:off x="4376345" y="1518990"/>
            <a:ext cx="3420000" cy="4486192"/>
            <a:chOff x="4109978" y="1473242"/>
            <a:chExt cx="3420000" cy="4486192"/>
          </a:xfrm>
        </p:grpSpPr>
        <p:grpSp>
          <p:nvGrpSpPr>
            <p:cNvPr id="6" name="Рубашка">
              <a:extLst>
                <a:ext uri="{FF2B5EF4-FFF2-40B4-BE49-F238E27FC236}">
                  <a16:creationId xmlns:a16="http://schemas.microsoft.com/office/drawing/2014/main" id="{8A7B83C2-B21F-6E6E-3B51-7B84A84B61AA}"/>
                </a:ext>
              </a:extLst>
            </p:cNvPr>
            <p:cNvGrpSpPr/>
            <p:nvPr/>
          </p:nvGrpSpPr>
          <p:grpSpPr>
            <a:xfrm>
              <a:off x="4109978" y="1473242"/>
              <a:ext cx="3420000" cy="4486192"/>
              <a:chOff x="554248" y="1695450"/>
              <a:chExt cx="3420000" cy="4500000"/>
            </a:xfrm>
          </p:grpSpPr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515BA340-F71D-6623-30BF-739DE5ED4EF2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Прямоугольник: скругленные углы 9">
                <a:extLst>
                  <a:ext uri="{FF2B5EF4-FFF2-40B4-BE49-F238E27FC236}">
                    <a16:creationId xmlns:a16="http://schemas.microsoft.com/office/drawing/2014/main" id="{C6F12287-AED6-F76A-C796-4439A269907E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1" name="Группа 10">
                <a:extLst>
                  <a:ext uri="{FF2B5EF4-FFF2-40B4-BE49-F238E27FC236}">
                    <a16:creationId xmlns:a16="http://schemas.microsoft.com/office/drawing/2014/main" id="{EED5C935-FFF5-B766-2299-028FFDD4E02C}"/>
                  </a:ext>
                </a:extLst>
              </p:cNvPr>
              <p:cNvGrpSpPr/>
              <p:nvPr/>
            </p:nvGrpSpPr>
            <p:grpSpPr>
              <a:xfrm>
                <a:off x="755596" y="1980524"/>
                <a:ext cx="568248" cy="568248"/>
                <a:chOff x="755070" y="1871329"/>
                <a:chExt cx="568248" cy="568248"/>
              </a:xfrm>
            </p:grpSpPr>
            <p:sp>
              <p:nvSpPr>
                <p:cNvPr id="23" name="Овал 22">
                  <a:extLst>
                    <a:ext uri="{FF2B5EF4-FFF2-40B4-BE49-F238E27FC236}">
                      <a16:creationId xmlns:a16="http://schemas.microsoft.com/office/drawing/2014/main" id="{4509E83D-8A56-201B-9976-B5A50E0697E9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24" name="Рисунок 23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A43C5427-B507-62CD-C425-D4A063E35F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  <p:grpSp>
            <p:nvGrpSpPr>
              <p:cNvPr id="16" name="Группа 15">
                <a:extLst>
                  <a:ext uri="{FF2B5EF4-FFF2-40B4-BE49-F238E27FC236}">
                    <a16:creationId xmlns:a16="http://schemas.microsoft.com/office/drawing/2014/main" id="{365F0E66-22C4-46C6-4D2A-5634E3B403C1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17" name="Овал 16">
                  <a:extLst>
                    <a:ext uri="{FF2B5EF4-FFF2-40B4-BE49-F238E27FC236}">
                      <a16:creationId xmlns:a16="http://schemas.microsoft.com/office/drawing/2014/main" id="{4700D71D-064E-A2F0-2C78-AAF6894AC6D5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8" name="Рисунок 17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6299CA9D-A3F2-CC30-C76C-18AC27BD527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189B8EF-2FD7-8E8A-DDAA-331C19DC7D5A}"/>
                </a:ext>
              </a:extLst>
            </p:cNvPr>
            <p:cNvSpPr txBox="1"/>
            <p:nvPr/>
          </p:nvSpPr>
          <p:spPr>
            <a:xfrm>
              <a:off x="4394182" y="2957836"/>
              <a:ext cx="282066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театральный …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в бассейн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на цикл лекций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приобрести …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п</a:t>
              </a:r>
              <a:r>
                <a:rPr kumimoji="0" lang="ru-R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отерять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 …</a:t>
              </a:r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5EF8ACB1-809C-FF89-531A-D69F8415D5A3}"/>
              </a:ext>
            </a:extLst>
          </p:cNvPr>
          <p:cNvGrpSpPr/>
          <p:nvPr/>
        </p:nvGrpSpPr>
        <p:grpSpPr>
          <a:xfrm>
            <a:off x="8458784" y="1511782"/>
            <a:ext cx="3420000" cy="4493402"/>
            <a:chOff x="8486852" y="1459945"/>
            <a:chExt cx="3420000" cy="4500001"/>
          </a:xfrm>
        </p:grpSpPr>
        <p:grpSp>
          <p:nvGrpSpPr>
            <p:cNvPr id="22" name="Внутренний правильный">
              <a:extLst>
                <a:ext uri="{FF2B5EF4-FFF2-40B4-BE49-F238E27FC236}">
                  <a16:creationId xmlns:a16="http://schemas.microsoft.com/office/drawing/2014/main" id="{CCF78E1E-48CF-2877-078B-23BFCCFFFC09}"/>
                </a:ext>
              </a:extLst>
            </p:cNvPr>
            <p:cNvGrpSpPr/>
            <p:nvPr/>
          </p:nvGrpSpPr>
          <p:grpSpPr>
            <a:xfrm>
              <a:off x="8486852" y="1459945"/>
              <a:ext cx="3420000" cy="4500001"/>
              <a:chOff x="554248" y="1695450"/>
              <a:chExt cx="3420000" cy="4500000"/>
            </a:xfrm>
          </p:grpSpPr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C558CC03-D849-3104-58F6-E1113AC449D9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398EAE41-F86C-A5D7-B87B-5233292145FE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3EB48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9" name="Группа 18">
                <a:extLst>
                  <a:ext uri="{FF2B5EF4-FFF2-40B4-BE49-F238E27FC236}">
                    <a16:creationId xmlns:a16="http://schemas.microsoft.com/office/drawing/2014/main" id="{FF080CCE-295B-D351-D48A-6CFF52A75FD5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20" name="Овал 19">
                  <a:extLst>
                    <a:ext uri="{FF2B5EF4-FFF2-40B4-BE49-F238E27FC236}">
                      <a16:creationId xmlns:a16="http://schemas.microsoft.com/office/drawing/2014/main" id="{6F9C5A05-C34E-1799-FC79-0A0C77BA7ECA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21" name="Рисунок 20" descr="Флажок со сплошной заливкой">
                  <a:extLst>
                    <a:ext uri="{FF2B5EF4-FFF2-40B4-BE49-F238E27FC236}">
                      <a16:creationId xmlns:a16="http://schemas.microsoft.com/office/drawing/2014/main" id="{227D8AB1-9146-7FF5-A844-FF771087AC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pic>
          <p:nvPicPr>
            <p:cNvPr id="34" name="Рисунок 33" descr="Изображение выглядит как снимок экрана, графическая вставка, дизайн, иллюстрация&#10;&#10;Автоматически созданное описание">
              <a:extLst>
                <a:ext uri="{FF2B5EF4-FFF2-40B4-BE49-F238E27FC236}">
                  <a16:creationId xmlns:a16="http://schemas.microsoft.com/office/drawing/2014/main" id="{0B0FD276-8371-8343-44BD-67B0C01F4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8571" y="2866513"/>
              <a:ext cx="2133270" cy="1671950"/>
            </a:xfrm>
            <a:prstGeom prst="rect">
              <a:avLst/>
            </a:prstGeom>
          </p:spPr>
        </p:pic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B928DB76-7370-6093-AA4F-7713E678ED65}"/>
              </a:ext>
            </a:extLst>
          </p:cNvPr>
          <p:cNvGrpSpPr/>
          <p:nvPr/>
        </p:nvGrpSpPr>
        <p:grpSpPr>
          <a:xfrm>
            <a:off x="8458784" y="1511781"/>
            <a:ext cx="3420000" cy="4493401"/>
            <a:chOff x="684637" y="240900"/>
            <a:chExt cx="3420000" cy="4500000"/>
          </a:xfrm>
        </p:grpSpPr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675933B2-2759-9C8F-B71D-4B94E5691B6E}"/>
                </a:ext>
              </a:extLst>
            </p:cNvPr>
            <p:cNvSpPr/>
            <p:nvPr/>
          </p:nvSpPr>
          <p:spPr>
            <a:xfrm>
              <a:off x="684637" y="24090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Прямоугольник: скругленные углы 30">
              <a:extLst>
                <a:ext uri="{FF2B5EF4-FFF2-40B4-BE49-F238E27FC236}">
                  <a16:creationId xmlns:a16="http://schemas.microsoft.com/office/drawing/2014/main" id="{786E7C5D-5072-8074-5F94-299899BCE059}"/>
                </a:ext>
              </a:extLst>
            </p:cNvPr>
            <p:cNvSpPr/>
            <p:nvPr/>
          </p:nvSpPr>
          <p:spPr>
            <a:xfrm>
              <a:off x="984305" y="630022"/>
              <a:ext cx="2820664" cy="3721757"/>
            </a:xfrm>
            <a:prstGeom prst="roundRect">
              <a:avLst>
                <a:gd name="adj" fmla="val 8358"/>
              </a:avLst>
            </a:prstGeom>
            <a:solidFill>
              <a:srgbClr val="FFF2CC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BD522AA-D772-810C-B0A6-7788A9187AE8}"/>
                </a:ext>
              </a:extLst>
            </p:cNvPr>
            <p:cNvSpPr txBox="1"/>
            <p:nvPr/>
          </p:nvSpPr>
          <p:spPr>
            <a:xfrm>
              <a:off x="1357184" y="2259358"/>
              <a:ext cx="2069797" cy="4616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абонемент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733EBB3-ADA4-5657-F0C2-78E6AA2D7459}"/>
              </a:ext>
            </a:extLst>
          </p:cNvPr>
          <p:cNvSpPr txBox="1"/>
          <p:nvPr/>
        </p:nvSpPr>
        <p:spPr>
          <a:xfrm>
            <a:off x="227405" y="6576404"/>
            <a:ext cx="3671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из 4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251120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BFD1E90-70DF-C1E3-EC10-FAF15FF514DE}"/>
              </a:ext>
            </a:extLst>
          </p:cNvPr>
          <p:cNvGrpSpPr/>
          <p:nvPr/>
        </p:nvGrpSpPr>
        <p:grpSpPr>
          <a:xfrm>
            <a:off x="8455291" y="1511660"/>
            <a:ext cx="3420000" cy="4495267"/>
            <a:chOff x="8486852" y="1459945"/>
            <a:chExt cx="3420000" cy="4500001"/>
          </a:xfrm>
        </p:grpSpPr>
        <p:grpSp>
          <p:nvGrpSpPr>
            <p:cNvPr id="17" name="Внутренний правильный">
              <a:extLst>
                <a:ext uri="{FF2B5EF4-FFF2-40B4-BE49-F238E27FC236}">
                  <a16:creationId xmlns:a16="http://schemas.microsoft.com/office/drawing/2014/main" id="{40ACA3F4-79F1-A15F-3A28-8DBA9395CE69}"/>
                </a:ext>
              </a:extLst>
            </p:cNvPr>
            <p:cNvGrpSpPr/>
            <p:nvPr/>
          </p:nvGrpSpPr>
          <p:grpSpPr>
            <a:xfrm>
              <a:off x="8486852" y="1459945"/>
              <a:ext cx="3420000" cy="4500001"/>
              <a:chOff x="554248" y="1695450"/>
              <a:chExt cx="3420000" cy="4500000"/>
            </a:xfrm>
          </p:grpSpPr>
          <p:sp>
            <p:nvSpPr>
              <p:cNvPr id="23" name="Прямоугольник: скругленные углы 22">
                <a:extLst>
                  <a:ext uri="{FF2B5EF4-FFF2-40B4-BE49-F238E27FC236}">
                    <a16:creationId xmlns:a16="http://schemas.microsoft.com/office/drawing/2014/main" id="{EDDB8214-DD94-354B-3F71-70099C254976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Прямоугольник: скругленные углы 24">
                <a:extLst>
                  <a:ext uri="{FF2B5EF4-FFF2-40B4-BE49-F238E27FC236}">
                    <a16:creationId xmlns:a16="http://schemas.microsoft.com/office/drawing/2014/main" id="{8263C2CB-0C0A-6BC3-534E-5B968152A8D2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3EB48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6" name="Группа 25">
                <a:extLst>
                  <a:ext uri="{FF2B5EF4-FFF2-40B4-BE49-F238E27FC236}">
                    <a16:creationId xmlns:a16="http://schemas.microsoft.com/office/drawing/2014/main" id="{182F68B3-6C1D-D6BE-85D0-40B2E8F3A72F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27" name="Овал 26">
                  <a:extLst>
                    <a:ext uri="{FF2B5EF4-FFF2-40B4-BE49-F238E27FC236}">
                      <a16:creationId xmlns:a16="http://schemas.microsoft.com/office/drawing/2014/main" id="{119E707E-4BF1-7019-26ED-C269E9938EB5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28" name="Рисунок 27" descr="Флажок со сплошной заливкой">
                  <a:extLst>
                    <a:ext uri="{FF2B5EF4-FFF2-40B4-BE49-F238E27FC236}">
                      <a16:creationId xmlns:a16="http://schemas.microsoft.com/office/drawing/2014/main" id="{9CBA5576-406D-6560-432C-89E3C4BACE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0AFAFC5C-1608-B1C1-5FAE-E656BE81B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235688" y="2486917"/>
              <a:ext cx="1932946" cy="2426309"/>
            </a:xfrm>
            <a:prstGeom prst="rect">
              <a:avLst/>
            </a:prstGeom>
          </p:spPr>
        </p:pic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D060C9A-8D7A-B88B-1298-E1A38766ABC6}"/>
              </a:ext>
            </a:extLst>
          </p:cNvPr>
          <p:cNvGrpSpPr/>
          <p:nvPr/>
        </p:nvGrpSpPr>
        <p:grpSpPr>
          <a:xfrm>
            <a:off x="8455291" y="1511660"/>
            <a:ext cx="3420000" cy="4495266"/>
            <a:chOff x="684637" y="240900"/>
            <a:chExt cx="3420000" cy="4500000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553A8D5-702B-3B62-F27F-3F001833F8EA}"/>
                </a:ext>
              </a:extLst>
            </p:cNvPr>
            <p:cNvSpPr/>
            <p:nvPr/>
          </p:nvSpPr>
          <p:spPr>
            <a:xfrm>
              <a:off x="684637" y="24090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11C76159-C613-1E07-CF35-267DC8B5894F}"/>
                </a:ext>
              </a:extLst>
            </p:cNvPr>
            <p:cNvSpPr/>
            <p:nvPr/>
          </p:nvSpPr>
          <p:spPr>
            <a:xfrm>
              <a:off x="984305" y="630022"/>
              <a:ext cx="2820664" cy="3721757"/>
            </a:xfrm>
            <a:prstGeom prst="roundRect">
              <a:avLst>
                <a:gd name="adj" fmla="val 8358"/>
              </a:avLst>
            </a:prstGeom>
            <a:solidFill>
              <a:srgbClr val="FFF2CC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DE074B0-84C3-8CEC-F3DB-847B17B65C3B}"/>
                </a:ext>
              </a:extLst>
            </p:cNvPr>
            <p:cNvSpPr txBox="1"/>
            <p:nvPr/>
          </p:nvSpPr>
          <p:spPr>
            <a:xfrm>
              <a:off x="1059290" y="2249878"/>
              <a:ext cx="2683748" cy="46215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авторитетный</a:t>
              </a:r>
            </a:p>
          </p:txBody>
        </p:sp>
      </p:grpSp>
      <p:grpSp>
        <p:nvGrpSpPr>
          <p:cNvPr id="115" name="Внутренний неправильный">
            <a:extLst>
              <a:ext uri="{FF2B5EF4-FFF2-40B4-BE49-F238E27FC236}">
                <a16:creationId xmlns:a16="http://schemas.microsoft.com/office/drawing/2014/main" id="{C8D8C526-B192-D0BC-F4E9-09188E7CD70F}"/>
              </a:ext>
            </a:extLst>
          </p:cNvPr>
          <p:cNvGrpSpPr/>
          <p:nvPr/>
        </p:nvGrpSpPr>
        <p:grpSpPr>
          <a:xfrm>
            <a:off x="320009" y="1516671"/>
            <a:ext cx="3420000" cy="4483351"/>
            <a:chOff x="4107583" y="1667576"/>
            <a:chExt cx="3420000" cy="4500000"/>
          </a:xfrm>
        </p:grpSpPr>
        <p:grpSp>
          <p:nvGrpSpPr>
            <p:cNvPr id="104" name="Проверка неправильно">
              <a:extLst>
                <a:ext uri="{FF2B5EF4-FFF2-40B4-BE49-F238E27FC236}">
                  <a16:creationId xmlns:a16="http://schemas.microsoft.com/office/drawing/2014/main" id="{FFA19DE7-313E-9EB4-7B4F-C4EEBDBFA593}"/>
                </a:ext>
              </a:extLst>
            </p:cNvPr>
            <p:cNvGrpSpPr/>
            <p:nvPr/>
          </p:nvGrpSpPr>
          <p:grpSpPr>
            <a:xfrm>
              <a:off x="4107583" y="1667576"/>
              <a:ext cx="3420000" cy="4500000"/>
              <a:chOff x="554248" y="1695450"/>
              <a:chExt cx="3420000" cy="4500000"/>
            </a:xfrm>
          </p:grpSpPr>
          <p:sp>
            <p:nvSpPr>
              <p:cNvPr id="105" name="Прямоугольник: скругленные углы 104">
                <a:extLst>
                  <a:ext uri="{FF2B5EF4-FFF2-40B4-BE49-F238E27FC236}">
                    <a16:creationId xmlns:a16="http://schemas.microsoft.com/office/drawing/2014/main" id="{C69BB6D2-E5D5-506B-EA5C-FA2CD74C53BE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Прямоугольник: скругленные углы 105">
                <a:extLst>
                  <a:ext uri="{FF2B5EF4-FFF2-40B4-BE49-F238E27FC236}">
                    <a16:creationId xmlns:a16="http://schemas.microsoft.com/office/drawing/2014/main" id="{8C48CBEB-382B-2431-D16C-C4F636062F7B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pattFill prst="pct50">
                <a:fgClr>
                  <a:srgbClr val="FF7979"/>
                </a:fgClr>
                <a:bgClr>
                  <a:schemeClr val="bg1"/>
                </a:bgClr>
              </a:patt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07" name="Группа 106">
                <a:extLst>
                  <a:ext uri="{FF2B5EF4-FFF2-40B4-BE49-F238E27FC236}">
                    <a16:creationId xmlns:a16="http://schemas.microsoft.com/office/drawing/2014/main" id="{76E7D0E8-C2B2-55E9-0182-5B8E156F06A8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108" name="Овал 107">
                  <a:extLst>
                    <a:ext uri="{FF2B5EF4-FFF2-40B4-BE49-F238E27FC236}">
                      <a16:creationId xmlns:a16="http://schemas.microsoft.com/office/drawing/2014/main" id="{422C7E23-F220-A78F-FEE0-6D599F7F7031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109" name="Рисунок 108" descr="Закрыть со сплошной заливкой">
                  <a:extLst>
                    <a:ext uri="{FF2B5EF4-FFF2-40B4-BE49-F238E27FC236}">
                      <a16:creationId xmlns:a16="http://schemas.microsoft.com/office/drawing/2014/main" id="{BA0044DA-F282-9E12-2939-50D28EC9CA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/>
                <a:stretch/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A34A993-4940-1457-1489-E9CF3FD01FB0}"/>
                </a:ext>
              </a:extLst>
            </p:cNvPr>
            <p:cNvSpPr txBox="1"/>
            <p:nvPr/>
          </p:nvSpPr>
          <p:spPr>
            <a:xfrm>
              <a:off x="4402851" y="2866947"/>
              <a:ext cx="2816593" cy="2872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р</a:t>
              </a:r>
              <a:r>
                <a:rPr kumimoji="0" lang="ru-R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ежим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ontserrat SemiBold" pitchFamily="2" charset="-52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строй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власть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форма правления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руководитель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методы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манера поведения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решение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стиль руководства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ontserrat SemiBold" pitchFamily="2" charset="-52"/>
                <a:ea typeface="+mn-ea"/>
                <a:cs typeface="+mn-cs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68080C3-F7BA-DD80-07FD-BC4DD449948B}"/>
                </a:ext>
              </a:extLst>
            </p:cNvPr>
            <p:cNvSpPr txBox="1"/>
            <p:nvPr/>
          </p:nvSpPr>
          <p:spPr>
            <a:xfrm>
              <a:off x="4397050" y="2354810"/>
              <a:ext cx="2779928" cy="4633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Авторитарный</a:t>
              </a:r>
            </a:p>
          </p:txBody>
        </p:sp>
        <p:cxnSp>
          <p:nvCxnSpPr>
            <p:cNvPr id="112" name="Прямая соединительная линия 111">
              <a:extLst>
                <a:ext uri="{FF2B5EF4-FFF2-40B4-BE49-F238E27FC236}">
                  <a16:creationId xmlns:a16="http://schemas.microsoft.com/office/drawing/2014/main" id="{7F8F9F6C-506F-4778-6846-E22F23E282EC}"/>
                </a:ext>
              </a:extLst>
            </p:cNvPr>
            <p:cNvCxnSpPr>
              <a:cxnSpLocks/>
            </p:cNvCxnSpPr>
            <p:nvPr/>
          </p:nvCxnSpPr>
          <p:spPr>
            <a:xfrm>
              <a:off x="4535152" y="2864503"/>
              <a:ext cx="2564863" cy="0"/>
            </a:xfrm>
            <a:prstGeom prst="line">
              <a:avLst/>
            </a:prstGeom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FFE67ED-F7F0-DDF6-E748-51FD8EBA329C}"/>
              </a:ext>
            </a:extLst>
          </p:cNvPr>
          <p:cNvGrpSpPr/>
          <p:nvPr/>
        </p:nvGrpSpPr>
        <p:grpSpPr>
          <a:xfrm>
            <a:off x="320009" y="1516671"/>
            <a:ext cx="3420000" cy="4483351"/>
            <a:chOff x="684637" y="240900"/>
            <a:chExt cx="3420000" cy="4500000"/>
          </a:xfrm>
        </p:grpSpPr>
        <p:sp>
          <p:nvSpPr>
            <p:cNvPr id="34" name="Прямоугольник: скругленные углы 33">
              <a:extLst>
                <a:ext uri="{FF2B5EF4-FFF2-40B4-BE49-F238E27FC236}">
                  <a16:creationId xmlns:a16="http://schemas.microsoft.com/office/drawing/2014/main" id="{A854DE89-40F6-E1E1-41D0-CA8FE2E7F3DD}"/>
                </a:ext>
              </a:extLst>
            </p:cNvPr>
            <p:cNvSpPr/>
            <p:nvPr/>
          </p:nvSpPr>
          <p:spPr>
            <a:xfrm>
              <a:off x="684637" y="240900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BF4FBED0-E944-604C-AAF5-5A40203CC06E}"/>
                </a:ext>
              </a:extLst>
            </p:cNvPr>
            <p:cNvSpPr/>
            <p:nvPr/>
          </p:nvSpPr>
          <p:spPr>
            <a:xfrm>
              <a:off x="984305" y="630022"/>
              <a:ext cx="2820664" cy="3721757"/>
            </a:xfrm>
            <a:prstGeom prst="roundRect">
              <a:avLst>
                <a:gd name="adj" fmla="val 8358"/>
              </a:avLst>
            </a:prstGeom>
            <a:solidFill>
              <a:srgbClr val="FFF2CC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EAC4D7B-9077-557A-E546-A15D47E1C50A}"/>
                </a:ext>
              </a:extLst>
            </p:cNvPr>
            <p:cNvSpPr txBox="1"/>
            <p:nvPr/>
          </p:nvSpPr>
          <p:spPr>
            <a:xfrm>
              <a:off x="1006203" y="2259358"/>
              <a:ext cx="2709396" cy="4633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EB489"/>
                  </a:solidFill>
                  <a:effectLst/>
                  <a:uLnTx/>
                  <a:uFillTx/>
                  <a:latin typeface="Montserrat Black" panose="00000A00000000000000" pitchFamily="2" charset="-52"/>
                  <a:ea typeface="+mn-ea"/>
                  <a:cs typeface="+mn-cs"/>
                </a:rPr>
                <a:t>авторитарный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C17A136-603C-B5BB-040B-D6829968831E}"/>
              </a:ext>
            </a:extLst>
          </p:cNvPr>
          <p:cNvSpPr txBox="1"/>
          <p:nvPr/>
        </p:nvSpPr>
        <p:spPr>
          <a:xfrm>
            <a:off x="236644" y="424952"/>
            <a:ext cx="5982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3EB489"/>
                </a:solidFill>
                <a:effectLst/>
                <a:uLnTx/>
                <a:uFillTx/>
                <a:latin typeface="Montserrat Black" panose="00000A00000000000000" pitchFamily="2" charset="-52"/>
                <a:ea typeface="+mn-ea"/>
                <a:cs typeface="+mn-cs"/>
              </a:rPr>
              <a:t>Выберите подходящий пароним.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B933C91-E117-B5A4-55E7-C29F4675C702}"/>
              </a:ext>
            </a:extLst>
          </p:cNvPr>
          <p:cNvCxnSpPr>
            <a:cxnSpLocks/>
          </p:cNvCxnSpPr>
          <p:nvPr/>
        </p:nvCxnSpPr>
        <p:spPr>
          <a:xfrm>
            <a:off x="334963" y="971550"/>
            <a:ext cx="11522075" cy="0"/>
          </a:xfrm>
          <a:prstGeom prst="line">
            <a:avLst/>
          </a:prstGeom>
          <a:ln w="1905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Рубашка">
            <a:extLst>
              <a:ext uri="{FF2B5EF4-FFF2-40B4-BE49-F238E27FC236}">
                <a16:creationId xmlns:a16="http://schemas.microsoft.com/office/drawing/2014/main" id="{61BD9F1B-4B0D-BF69-368E-E174D0FE71F6}"/>
              </a:ext>
            </a:extLst>
          </p:cNvPr>
          <p:cNvGrpSpPr/>
          <p:nvPr/>
        </p:nvGrpSpPr>
        <p:grpSpPr>
          <a:xfrm>
            <a:off x="4391554" y="1506926"/>
            <a:ext cx="3420000" cy="4500000"/>
            <a:chOff x="533176" y="1673178"/>
            <a:chExt cx="3420000" cy="4500000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4D36DEBE-0939-514A-D78D-AA0B1CEFCED3}"/>
                </a:ext>
              </a:extLst>
            </p:cNvPr>
            <p:cNvSpPr/>
            <p:nvPr/>
          </p:nvSpPr>
          <p:spPr>
            <a:xfrm>
              <a:off x="533176" y="1673178"/>
              <a:ext cx="3420000" cy="4500000"/>
            </a:xfrm>
            <a:prstGeom prst="roundRect">
              <a:avLst>
                <a:gd name="adj" fmla="val 8358"/>
              </a:avLst>
            </a:prstGeom>
            <a:solidFill>
              <a:schemeClr val="bg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9D8F04E2-9FF5-976D-3F1B-D72A380FE1AA}"/>
                </a:ext>
              </a:extLst>
            </p:cNvPr>
            <p:cNvSpPr/>
            <p:nvPr/>
          </p:nvSpPr>
          <p:spPr>
            <a:xfrm>
              <a:off x="853916" y="2078844"/>
              <a:ext cx="2820664" cy="3733212"/>
            </a:xfrm>
            <a:prstGeom prst="roundRect">
              <a:avLst>
                <a:gd name="adj" fmla="val 8358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780109C-716B-CAAE-F978-13B25758BDCD}"/>
              </a:ext>
            </a:extLst>
          </p:cNvPr>
          <p:cNvGrpSpPr/>
          <p:nvPr/>
        </p:nvGrpSpPr>
        <p:grpSpPr>
          <a:xfrm>
            <a:off x="4391554" y="1513830"/>
            <a:ext cx="3420000" cy="4486192"/>
            <a:chOff x="4109978" y="1473242"/>
            <a:chExt cx="3420000" cy="4486192"/>
          </a:xfrm>
        </p:grpSpPr>
        <p:grpSp>
          <p:nvGrpSpPr>
            <p:cNvPr id="82" name="Рубашка">
              <a:extLst>
                <a:ext uri="{FF2B5EF4-FFF2-40B4-BE49-F238E27FC236}">
                  <a16:creationId xmlns:a16="http://schemas.microsoft.com/office/drawing/2014/main" id="{901306AD-5C2C-8BE9-3485-F560D6F50AEE}"/>
                </a:ext>
              </a:extLst>
            </p:cNvPr>
            <p:cNvGrpSpPr/>
            <p:nvPr/>
          </p:nvGrpSpPr>
          <p:grpSpPr>
            <a:xfrm>
              <a:off x="4109978" y="1473242"/>
              <a:ext cx="3420000" cy="4486192"/>
              <a:chOff x="554248" y="1695450"/>
              <a:chExt cx="3420000" cy="4500000"/>
            </a:xfrm>
          </p:grpSpPr>
          <p:sp>
            <p:nvSpPr>
              <p:cNvPr id="83" name="Прямоугольник: скругленные углы 82">
                <a:extLst>
                  <a:ext uri="{FF2B5EF4-FFF2-40B4-BE49-F238E27FC236}">
                    <a16:creationId xmlns:a16="http://schemas.microsoft.com/office/drawing/2014/main" id="{2E48341E-9D79-7C62-7961-1533CEBA4B86}"/>
                  </a:ext>
                </a:extLst>
              </p:cNvPr>
              <p:cNvSpPr/>
              <p:nvPr/>
            </p:nvSpPr>
            <p:spPr>
              <a:xfrm>
                <a:off x="554248" y="1695450"/>
                <a:ext cx="3420000" cy="4500000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Прямоугольник: скругленные углы 83">
                <a:extLst>
                  <a:ext uri="{FF2B5EF4-FFF2-40B4-BE49-F238E27FC236}">
                    <a16:creationId xmlns:a16="http://schemas.microsoft.com/office/drawing/2014/main" id="{ED60E7B2-3BE4-CAA7-2EB8-2FB120323647}"/>
                  </a:ext>
                </a:extLst>
              </p:cNvPr>
              <p:cNvSpPr/>
              <p:nvPr/>
            </p:nvSpPr>
            <p:spPr>
              <a:xfrm>
                <a:off x="853916" y="2078844"/>
                <a:ext cx="2820664" cy="3733212"/>
              </a:xfrm>
              <a:prstGeom prst="roundRect">
                <a:avLst>
                  <a:gd name="adj" fmla="val 8358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85" name="Группа 84">
                <a:extLst>
                  <a:ext uri="{FF2B5EF4-FFF2-40B4-BE49-F238E27FC236}">
                    <a16:creationId xmlns:a16="http://schemas.microsoft.com/office/drawing/2014/main" id="{B6027800-6E61-FD55-020B-1B73CFEB08A6}"/>
                  </a:ext>
                </a:extLst>
              </p:cNvPr>
              <p:cNvGrpSpPr/>
              <p:nvPr/>
            </p:nvGrpSpPr>
            <p:grpSpPr>
              <a:xfrm>
                <a:off x="755596" y="1980524"/>
                <a:ext cx="568248" cy="568248"/>
                <a:chOff x="755070" y="1871329"/>
                <a:chExt cx="568248" cy="568248"/>
              </a:xfrm>
            </p:grpSpPr>
            <p:sp>
              <p:nvSpPr>
                <p:cNvPr id="91" name="Овал 90">
                  <a:extLst>
                    <a:ext uri="{FF2B5EF4-FFF2-40B4-BE49-F238E27FC236}">
                      <a16:creationId xmlns:a16="http://schemas.microsoft.com/office/drawing/2014/main" id="{92DE48B1-7BC5-2A03-BFB6-33B35C48FB58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92" name="Рисунок 91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B7661245-1B8F-057F-00A4-2BA4EFB5C3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  <p:grpSp>
            <p:nvGrpSpPr>
              <p:cNvPr id="86" name="Группа 85">
                <a:extLst>
                  <a:ext uri="{FF2B5EF4-FFF2-40B4-BE49-F238E27FC236}">
                    <a16:creationId xmlns:a16="http://schemas.microsoft.com/office/drawing/2014/main" id="{9B0F8C3E-96D1-49BA-EB54-A578F98B922D}"/>
                  </a:ext>
                </a:extLst>
              </p:cNvPr>
              <p:cNvGrpSpPr/>
              <p:nvPr/>
            </p:nvGrpSpPr>
            <p:grpSpPr>
              <a:xfrm>
                <a:off x="3204653" y="5340594"/>
                <a:ext cx="568248" cy="568248"/>
                <a:chOff x="755070" y="1871329"/>
                <a:chExt cx="568248" cy="568248"/>
              </a:xfrm>
            </p:grpSpPr>
            <p:sp>
              <p:nvSpPr>
                <p:cNvPr id="87" name="Овал 86">
                  <a:extLst>
                    <a:ext uri="{FF2B5EF4-FFF2-40B4-BE49-F238E27FC236}">
                      <a16:creationId xmlns:a16="http://schemas.microsoft.com/office/drawing/2014/main" id="{6054F485-6A67-6830-18B3-D6D48AB7AF8E}"/>
                    </a:ext>
                  </a:extLst>
                </p:cNvPr>
                <p:cNvSpPr/>
                <p:nvPr/>
              </p:nvSpPr>
              <p:spPr>
                <a:xfrm>
                  <a:off x="755070" y="1871329"/>
                  <a:ext cx="568248" cy="568248"/>
                </a:xfrm>
                <a:prstGeom prst="ellipse">
                  <a:avLst/>
                </a:prstGeom>
                <a:solidFill>
                  <a:schemeClr val="bg1"/>
                </a:solidFill>
                <a:ln w="19050" cap="rnd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pic>
              <p:nvPicPr>
                <p:cNvPr id="88" name="Рисунок 87" descr="Вопросительный знак со сплошной заливкой">
                  <a:extLst>
                    <a:ext uri="{FF2B5EF4-FFF2-40B4-BE49-F238E27FC236}">
                      <a16:creationId xmlns:a16="http://schemas.microsoft.com/office/drawing/2014/main" id="{563922A8-9E31-C079-539E-8F6352A88F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5070" y="1871329"/>
                  <a:ext cx="568248" cy="568248"/>
                </a:xfrm>
                <a:prstGeom prst="rect">
                  <a:avLst/>
                </a:prstGeom>
              </p:spPr>
            </p:pic>
          </p:grp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2A51F67-4EEC-F359-159E-F2719CC127A6}"/>
                </a:ext>
              </a:extLst>
            </p:cNvPr>
            <p:cNvSpPr txBox="1"/>
            <p:nvPr/>
          </p:nvSpPr>
          <p:spPr>
            <a:xfrm>
              <a:off x="4573781" y="2562204"/>
              <a:ext cx="2492394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человек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политик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руководитель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учёный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мнение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заключение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комиссия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ontserrat SemiBold" pitchFamily="2" charset="-52"/>
                  <a:ea typeface="+mn-ea"/>
                  <a:cs typeface="+mn-cs"/>
                </a:rPr>
                <a:t>… источник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CC37244-41AC-A794-9A14-6AE4A36C04EF}"/>
              </a:ext>
            </a:extLst>
          </p:cNvPr>
          <p:cNvSpPr txBox="1"/>
          <p:nvPr/>
        </p:nvSpPr>
        <p:spPr>
          <a:xfrm>
            <a:off x="227405" y="6576404"/>
            <a:ext cx="3671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Образец карточек </a:t>
            </a:r>
            <a:r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из 4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itchFamily="2" charset="-52"/>
              </a:rPr>
              <a:t>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267548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точка (mp3cut.net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Пароним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3">
      <a:majorFont>
        <a:latin typeface="Montserrat Light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293</Words>
  <Application>Microsoft Office PowerPoint</Application>
  <PresentationFormat>Широкоэкранный</PresentationFormat>
  <Paragraphs>76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Montserrat Black</vt:lpstr>
      <vt:lpstr>Montserrat Light</vt:lpstr>
      <vt:lpstr>Montserrat Medium</vt:lpstr>
      <vt:lpstr>Montserrat SemiBold</vt:lpstr>
      <vt:lpstr>Тема Office</vt:lpstr>
      <vt:lpstr>1_Тема Office</vt:lpstr>
      <vt:lpstr>Пароним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Кузнецова</dc:creator>
  <cp:lastModifiedBy>Наталья Кузнецова</cp:lastModifiedBy>
  <cp:revision>1</cp:revision>
  <dcterms:created xsi:type="dcterms:W3CDTF">2023-07-23T11:14:43Z</dcterms:created>
  <dcterms:modified xsi:type="dcterms:W3CDTF">2023-07-23T11:19:26Z</dcterms:modified>
</cp:coreProperties>
</file>